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44" r:id="rId2"/>
    <p:sldId id="464" r:id="rId3"/>
    <p:sldId id="455" r:id="rId4"/>
    <p:sldId id="348" r:id="rId5"/>
    <p:sldId id="426" r:id="rId6"/>
    <p:sldId id="352" r:id="rId7"/>
    <p:sldId id="382" r:id="rId8"/>
    <p:sldId id="383" r:id="rId9"/>
    <p:sldId id="419" r:id="rId10"/>
    <p:sldId id="384" r:id="rId11"/>
    <p:sldId id="442" r:id="rId12"/>
    <p:sldId id="439" r:id="rId13"/>
    <p:sldId id="453" r:id="rId14"/>
    <p:sldId id="428" r:id="rId15"/>
    <p:sldId id="429" r:id="rId16"/>
    <p:sldId id="367" r:id="rId17"/>
    <p:sldId id="411" r:id="rId18"/>
    <p:sldId id="369" r:id="rId19"/>
    <p:sldId id="414" r:id="rId20"/>
    <p:sldId id="448" r:id="rId21"/>
    <p:sldId id="449" r:id="rId22"/>
    <p:sldId id="457" r:id="rId23"/>
    <p:sldId id="45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A2CA50-006D-419A-B05C-2834F5DDA743}" v="3" dt="2023-09-06T05:14:35.4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660"/>
  </p:normalViewPr>
  <p:slideViewPr>
    <p:cSldViewPr snapToGrid="0">
      <p:cViewPr varScale="1">
        <p:scale>
          <a:sx n="62" d="100"/>
          <a:sy n="62" d="100"/>
        </p:scale>
        <p:origin x="64" y="3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a KUMARAN (TP)" userId="01feb6be-e516-46e2-a4df-fe46302a515a" providerId="ADAL" clId="{6DA2CA50-006D-419A-B05C-2834F5DDA743}"/>
    <pc:docChg chg="undo custSel delSld modSld sldOrd">
      <pc:chgData name="Asha KUMARAN (TP)" userId="01feb6be-e516-46e2-a4df-fe46302a515a" providerId="ADAL" clId="{6DA2CA50-006D-419A-B05C-2834F5DDA743}" dt="2023-09-05T08:04:22.059" v="162" actId="47"/>
      <pc:docMkLst>
        <pc:docMk/>
      </pc:docMkLst>
      <pc:sldChg chg="modNotesTx">
        <pc:chgData name="Asha KUMARAN (TP)" userId="01feb6be-e516-46e2-a4df-fe46302a515a" providerId="ADAL" clId="{6DA2CA50-006D-419A-B05C-2834F5DDA743}" dt="2023-09-05T08:01:18.544" v="133" actId="20577"/>
        <pc:sldMkLst>
          <pc:docMk/>
          <pc:sldMk cId="980560156" sldId="367"/>
        </pc:sldMkLst>
      </pc:sldChg>
      <pc:sldChg chg="del">
        <pc:chgData name="Asha KUMARAN (TP)" userId="01feb6be-e516-46e2-a4df-fe46302a515a" providerId="ADAL" clId="{6DA2CA50-006D-419A-B05C-2834F5DDA743}" dt="2023-09-05T08:04:22.059" v="162" actId="47"/>
        <pc:sldMkLst>
          <pc:docMk/>
          <pc:sldMk cId="1753304516" sldId="368"/>
        </pc:sldMkLst>
      </pc:sldChg>
      <pc:sldChg chg="del">
        <pc:chgData name="Asha KUMARAN (TP)" userId="01feb6be-e516-46e2-a4df-fe46302a515a" providerId="ADAL" clId="{6DA2CA50-006D-419A-B05C-2834F5DDA743}" dt="2023-09-04T03:43:57.948" v="4" actId="47"/>
        <pc:sldMkLst>
          <pc:docMk/>
          <pc:sldMk cId="3240409265" sldId="379"/>
        </pc:sldMkLst>
      </pc:sldChg>
      <pc:sldChg chg="del">
        <pc:chgData name="Asha KUMARAN (TP)" userId="01feb6be-e516-46e2-a4df-fe46302a515a" providerId="ADAL" clId="{6DA2CA50-006D-419A-B05C-2834F5DDA743}" dt="2023-09-05T07:59:38.974" v="120" actId="47"/>
        <pc:sldMkLst>
          <pc:docMk/>
          <pc:sldMk cId="215576339" sldId="381"/>
        </pc:sldMkLst>
      </pc:sldChg>
      <pc:sldChg chg="addSp delSp modSp mod">
        <pc:chgData name="Asha KUMARAN (TP)" userId="01feb6be-e516-46e2-a4df-fe46302a515a" providerId="ADAL" clId="{6DA2CA50-006D-419A-B05C-2834F5DDA743}" dt="2023-09-05T07:59:34.498" v="119" actId="1076"/>
        <pc:sldMkLst>
          <pc:docMk/>
          <pc:sldMk cId="3100571670" sldId="382"/>
        </pc:sldMkLst>
        <pc:spChg chg="mod">
          <ac:chgData name="Asha KUMARAN (TP)" userId="01feb6be-e516-46e2-a4df-fe46302a515a" providerId="ADAL" clId="{6DA2CA50-006D-419A-B05C-2834F5DDA743}" dt="2023-09-05T07:59:34.498" v="119" actId="1076"/>
          <ac:spMkLst>
            <pc:docMk/>
            <pc:sldMk cId="3100571670" sldId="382"/>
            <ac:spMk id="2" creationId="{00000000-0000-0000-0000-000000000000}"/>
          </ac:spMkLst>
        </pc:spChg>
        <pc:spChg chg="add mod">
          <ac:chgData name="Asha KUMARAN (TP)" userId="01feb6be-e516-46e2-a4df-fe46302a515a" providerId="ADAL" clId="{6DA2CA50-006D-419A-B05C-2834F5DDA743}" dt="2023-09-05T07:59:32.771" v="118" actId="14100"/>
          <ac:spMkLst>
            <pc:docMk/>
            <pc:sldMk cId="3100571670" sldId="382"/>
            <ac:spMk id="4" creationId="{A4120E56-FBD7-7848-E063-2BF77BA04913}"/>
          </ac:spMkLst>
        </pc:spChg>
        <pc:spChg chg="add del">
          <ac:chgData name="Asha KUMARAN (TP)" userId="01feb6be-e516-46e2-a4df-fe46302a515a" providerId="ADAL" clId="{6DA2CA50-006D-419A-B05C-2834F5DDA743}" dt="2023-09-05T07:54:58.509" v="65" actId="26606"/>
          <ac:spMkLst>
            <pc:docMk/>
            <pc:sldMk cId="3100571670" sldId="382"/>
            <ac:spMk id="113" creationId="{79EF0AA8-4D64-4C53-B384-57D2EF38220C}"/>
          </ac:spMkLst>
        </pc:spChg>
        <pc:spChg chg="add del">
          <ac:chgData name="Asha KUMARAN (TP)" userId="01feb6be-e516-46e2-a4df-fe46302a515a" providerId="ADAL" clId="{6DA2CA50-006D-419A-B05C-2834F5DDA743}" dt="2023-09-05T07:58:28.937" v="99" actId="26606"/>
          <ac:spMkLst>
            <pc:docMk/>
            <pc:sldMk cId="3100571670" sldId="382"/>
            <ac:spMk id="122" creationId="{32AEEBC8-9D30-42EF-95F2-386C2653FBF0}"/>
          </ac:spMkLst>
        </pc:spChg>
        <pc:spChg chg="add del">
          <ac:chgData name="Asha KUMARAN (TP)" userId="01feb6be-e516-46e2-a4df-fe46302a515a" providerId="ADAL" clId="{6DA2CA50-006D-419A-B05C-2834F5DDA743}" dt="2023-09-05T07:58:28.937" v="99" actId="26606"/>
          <ac:spMkLst>
            <pc:docMk/>
            <pc:sldMk cId="3100571670" sldId="382"/>
            <ac:spMk id="123" creationId="{2E92FA66-67D7-4CB4-94D3-E643A9AD4757}"/>
          </ac:spMkLst>
        </pc:spChg>
        <pc:spChg chg="add del">
          <ac:chgData name="Asha KUMARAN (TP)" userId="01feb6be-e516-46e2-a4df-fe46302a515a" providerId="ADAL" clId="{6DA2CA50-006D-419A-B05C-2834F5DDA743}" dt="2023-09-05T07:54:36.930" v="64" actId="26606"/>
          <ac:spMkLst>
            <pc:docMk/>
            <pc:sldMk cId="3100571670" sldId="382"/>
            <ac:spMk id="125" creationId="{3346177D-ADC4-4968-B747-5CFCD390B5B9}"/>
          </ac:spMkLst>
        </pc:spChg>
        <pc:spChg chg="add del">
          <ac:chgData name="Asha KUMARAN (TP)" userId="01feb6be-e516-46e2-a4df-fe46302a515a" providerId="ADAL" clId="{6DA2CA50-006D-419A-B05C-2834F5DDA743}" dt="2023-09-05T07:54:36.930" v="64" actId="26606"/>
          <ac:spMkLst>
            <pc:docMk/>
            <pc:sldMk cId="3100571670" sldId="382"/>
            <ac:spMk id="127" creationId="{0844A943-BF79-4FEA-ABB1-3BD54D236606}"/>
          </ac:spMkLst>
        </pc:spChg>
        <pc:spChg chg="add del">
          <ac:chgData name="Asha KUMARAN (TP)" userId="01feb6be-e516-46e2-a4df-fe46302a515a" providerId="ADAL" clId="{6DA2CA50-006D-419A-B05C-2834F5DDA743}" dt="2023-09-05T07:59:30.180" v="117" actId="26606"/>
          <ac:spMkLst>
            <pc:docMk/>
            <pc:sldMk cId="3100571670" sldId="382"/>
            <ac:spMk id="128" creationId="{2B97F24A-32CE-4C1C-A50D-3016B394DCFB}"/>
          </ac:spMkLst>
        </pc:spChg>
        <pc:spChg chg="add del">
          <ac:chgData name="Asha KUMARAN (TP)" userId="01feb6be-e516-46e2-a4df-fe46302a515a" providerId="ADAL" clId="{6DA2CA50-006D-419A-B05C-2834F5DDA743}" dt="2023-09-05T07:54:36.930" v="64" actId="26606"/>
          <ac:spMkLst>
            <pc:docMk/>
            <pc:sldMk cId="3100571670" sldId="382"/>
            <ac:spMk id="129" creationId="{6437CC72-F4A8-4DC3-AFAB-D22C482C8100}"/>
          </ac:spMkLst>
        </pc:spChg>
        <pc:spChg chg="add del">
          <ac:chgData name="Asha KUMARAN (TP)" userId="01feb6be-e516-46e2-a4df-fe46302a515a" providerId="ADAL" clId="{6DA2CA50-006D-419A-B05C-2834F5DDA743}" dt="2023-09-05T07:59:30.180" v="117" actId="26606"/>
          <ac:spMkLst>
            <pc:docMk/>
            <pc:sldMk cId="3100571670" sldId="382"/>
            <ac:spMk id="130" creationId="{CD8B4F24-440B-49E9-B85D-733523DC064B}"/>
          </ac:spMkLst>
        </pc:spChg>
        <pc:spChg chg="add del">
          <ac:chgData name="Asha KUMARAN (TP)" userId="01feb6be-e516-46e2-a4df-fe46302a515a" providerId="ADAL" clId="{6DA2CA50-006D-419A-B05C-2834F5DDA743}" dt="2023-09-05T07:59:24.199" v="111" actId="26606"/>
          <ac:spMkLst>
            <pc:docMk/>
            <pc:sldMk cId="3100571670" sldId="382"/>
            <ac:spMk id="135" creationId="{A8908DB7-C3A6-4FCB-9820-CEE02B398C4A}"/>
          </ac:spMkLst>
        </pc:spChg>
        <pc:spChg chg="add del">
          <ac:chgData name="Asha KUMARAN (TP)" userId="01feb6be-e516-46e2-a4df-fe46302a515a" providerId="ADAL" clId="{6DA2CA50-006D-419A-B05C-2834F5DDA743}" dt="2023-09-05T07:59:24.199" v="111" actId="26606"/>
          <ac:spMkLst>
            <pc:docMk/>
            <pc:sldMk cId="3100571670" sldId="382"/>
            <ac:spMk id="137" creationId="{535742DD-1B16-4E9D-B715-0D74B4574A68}"/>
          </ac:spMkLst>
        </pc:spChg>
        <pc:spChg chg="add del">
          <ac:chgData name="Asha KUMARAN (TP)" userId="01feb6be-e516-46e2-a4df-fe46302a515a" providerId="ADAL" clId="{6DA2CA50-006D-419A-B05C-2834F5DDA743}" dt="2023-09-05T07:59:25.800" v="114" actId="26606"/>
          <ac:spMkLst>
            <pc:docMk/>
            <pc:sldMk cId="3100571670" sldId="382"/>
            <ac:spMk id="139" creationId="{743AA782-23D1-4521-8CAD-47662984AA08}"/>
          </ac:spMkLst>
        </pc:spChg>
        <pc:spChg chg="add del">
          <ac:chgData name="Asha KUMARAN (TP)" userId="01feb6be-e516-46e2-a4df-fe46302a515a" providerId="ADAL" clId="{6DA2CA50-006D-419A-B05C-2834F5DDA743}" dt="2023-09-05T07:59:25.800" v="114" actId="26606"/>
          <ac:spMkLst>
            <pc:docMk/>
            <pc:sldMk cId="3100571670" sldId="382"/>
            <ac:spMk id="140" creationId="{71877DBC-BB60-40F0-AC93-2ACDBAAE60CE}"/>
          </ac:spMkLst>
        </pc:spChg>
        <pc:spChg chg="add del">
          <ac:chgData name="Asha KUMARAN (TP)" userId="01feb6be-e516-46e2-a4df-fe46302a515a" providerId="ADAL" clId="{6DA2CA50-006D-419A-B05C-2834F5DDA743}" dt="2023-09-05T07:59:30.180" v="117" actId="26606"/>
          <ac:spMkLst>
            <pc:docMk/>
            <pc:sldMk cId="3100571670" sldId="382"/>
            <ac:spMk id="142" creationId="{2B97F24A-32CE-4C1C-A50D-3016B394DCFB}"/>
          </ac:spMkLst>
        </pc:spChg>
        <pc:spChg chg="add del">
          <ac:chgData name="Asha KUMARAN (TP)" userId="01feb6be-e516-46e2-a4df-fe46302a515a" providerId="ADAL" clId="{6DA2CA50-006D-419A-B05C-2834F5DDA743}" dt="2023-09-05T07:59:30.180" v="117" actId="26606"/>
          <ac:spMkLst>
            <pc:docMk/>
            <pc:sldMk cId="3100571670" sldId="382"/>
            <ac:spMk id="143" creationId="{CD8B4F24-440B-49E9-B85D-733523DC064B}"/>
          </ac:spMkLst>
        </pc:spChg>
        <pc:grpChg chg="add del">
          <ac:chgData name="Asha KUMARAN (TP)" userId="01feb6be-e516-46e2-a4df-fe46302a515a" providerId="ADAL" clId="{6DA2CA50-006D-419A-B05C-2834F5DDA743}" dt="2023-09-05T07:54:58.509" v="65" actId="26606"/>
          <ac:grpSpMkLst>
            <pc:docMk/>
            <pc:sldMk cId="3100571670" sldId="382"/>
            <ac:grpSpMk id="118" creationId="{CAD19E66-9A79-42B6-9AA2-CC264BEC83C0}"/>
          </ac:grpSpMkLst>
        </pc:grpChg>
        <pc:graphicFrameChg chg="add mod ord modGraphic">
          <ac:chgData name="Asha KUMARAN (TP)" userId="01feb6be-e516-46e2-a4df-fe46302a515a" providerId="ADAL" clId="{6DA2CA50-006D-419A-B05C-2834F5DDA743}" dt="2023-09-05T07:59:30.180" v="117" actId="26606"/>
          <ac:graphicFrameMkLst>
            <pc:docMk/>
            <pc:sldMk cId="3100571670" sldId="382"/>
            <ac:graphicFrameMk id="5" creationId="{90978F19-27A2-4000-BA44-0FBBEE908F70}"/>
          </ac:graphicFrameMkLst>
        </pc:graphicFrameChg>
      </pc:sldChg>
      <pc:sldChg chg="del">
        <pc:chgData name="Asha KUMARAN (TP)" userId="01feb6be-e516-46e2-a4df-fe46302a515a" providerId="ADAL" clId="{6DA2CA50-006D-419A-B05C-2834F5DDA743}" dt="2023-09-04T03:43:38.266" v="0" actId="47"/>
        <pc:sldMkLst>
          <pc:docMk/>
          <pc:sldMk cId="3495389758" sldId="405"/>
        </pc:sldMkLst>
      </pc:sldChg>
      <pc:sldChg chg="del">
        <pc:chgData name="Asha KUMARAN (TP)" userId="01feb6be-e516-46e2-a4df-fe46302a515a" providerId="ADAL" clId="{6DA2CA50-006D-419A-B05C-2834F5DDA743}" dt="2023-09-04T05:40:47.547" v="33" actId="47"/>
        <pc:sldMkLst>
          <pc:docMk/>
          <pc:sldMk cId="1507397853" sldId="406"/>
        </pc:sldMkLst>
      </pc:sldChg>
      <pc:sldChg chg="ord">
        <pc:chgData name="Asha KUMARAN (TP)" userId="01feb6be-e516-46e2-a4df-fe46302a515a" providerId="ADAL" clId="{6DA2CA50-006D-419A-B05C-2834F5DDA743}" dt="2023-09-05T08:03:59.952" v="161"/>
        <pc:sldMkLst>
          <pc:docMk/>
          <pc:sldMk cId="3141853344" sldId="411"/>
        </pc:sldMkLst>
      </pc:sldChg>
      <pc:sldChg chg="addSp delSp modSp mod setBg">
        <pc:chgData name="Asha KUMARAN (TP)" userId="01feb6be-e516-46e2-a4df-fe46302a515a" providerId="ADAL" clId="{6DA2CA50-006D-419A-B05C-2834F5DDA743}" dt="2023-09-05T08:03:07.793" v="158" actId="26606"/>
        <pc:sldMkLst>
          <pc:docMk/>
          <pc:sldMk cId="1133802560" sldId="414"/>
        </pc:sldMkLst>
        <pc:spChg chg="add del">
          <ac:chgData name="Asha KUMARAN (TP)" userId="01feb6be-e516-46e2-a4df-fe46302a515a" providerId="ADAL" clId="{6DA2CA50-006D-419A-B05C-2834F5DDA743}" dt="2023-09-05T08:02:40.687" v="148" actId="22"/>
          <ac:spMkLst>
            <pc:docMk/>
            <pc:sldMk cId="1133802560" sldId="414"/>
            <ac:spMk id="4" creationId="{BCFB251D-C034-223A-D4C9-D9BA76D77744}"/>
          </ac:spMkLst>
        </pc:spChg>
        <pc:spChg chg="add">
          <ac:chgData name="Asha KUMARAN (TP)" userId="01feb6be-e516-46e2-a4df-fe46302a515a" providerId="ADAL" clId="{6DA2CA50-006D-419A-B05C-2834F5DDA743}" dt="2023-09-05T08:03:07.793" v="158" actId="26606"/>
          <ac:spMkLst>
            <pc:docMk/>
            <pc:sldMk cId="1133802560" sldId="414"/>
            <ac:spMk id="7" creationId="{A9F529C3-C941-49FD-8C67-82F134F64BDB}"/>
          </ac:spMkLst>
        </pc:spChg>
        <pc:spChg chg="add">
          <ac:chgData name="Asha KUMARAN (TP)" userId="01feb6be-e516-46e2-a4df-fe46302a515a" providerId="ADAL" clId="{6DA2CA50-006D-419A-B05C-2834F5DDA743}" dt="2023-09-05T08:03:07.793" v="158" actId="26606"/>
          <ac:spMkLst>
            <pc:docMk/>
            <pc:sldMk cId="1133802560" sldId="414"/>
            <ac:spMk id="8" creationId="{20586029-32A0-47E5-9AEC-AE3ABA6B94D0}"/>
          </ac:spMkLst>
        </pc:spChg>
        <pc:spChg chg="add del">
          <ac:chgData name="Asha KUMARAN (TP)" userId="01feb6be-e516-46e2-a4df-fe46302a515a" providerId="ADAL" clId="{6DA2CA50-006D-419A-B05C-2834F5DDA743}" dt="2023-09-05T08:03:04.387" v="155" actId="26606"/>
          <ac:spMkLst>
            <pc:docMk/>
            <pc:sldMk cId="1133802560" sldId="414"/>
            <ac:spMk id="10" creationId="{A9F529C3-C941-49FD-8C67-82F134F64BDB}"/>
          </ac:spMkLst>
        </pc:spChg>
        <pc:spChg chg="add del">
          <ac:chgData name="Asha KUMARAN (TP)" userId="01feb6be-e516-46e2-a4df-fe46302a515a" providerId="ADAL" clId="{6DA2CA50-006D-419A-B05C-2834F5DDA743}" dt="2023-09-05T08:03:04.387" v="155" actId="26606"/>
          <ac:spMkLst>
            <pc:docMk/>
            <pc:sldMk cId="1133802560" sldId="414"/>
            <ac:spMk id="12" creationId="{20586029-32A0-47E5-9AEC-AE3ABA6B94D0}"/>
          </ac:spMkLst>
        </pc:spChg>
        <pc:picChg chg="mod ord">
          <ac:chgData name="Asha KUMARAN (TP)" userId="01feb6be-e516-46e2-a4df-fe46302a515a" providerId="ADAL" clId="{6DA2CA50-006D-419A-B05C-2834F5DDA743}" dt="2023-09-05T08:03:07.793" v="158" actId="26606"/>
          <ac:picMkLst>
            <pc:docMk/>
            <pc:sldMk cId="1133802560" sldId="414"/>
            <ac:picMk id="2" creationId="{00000000-0000-0000-0000-000000000000}"/>
          </ac:picMkLst>
        </pc:picChg>
        <pc:picChg chg="add mod">
          <ac:chgData name="Asha KUMARAN (TP)" userId="01feb6be-e516-46e2-a4df-fe46302a515a" providerId="ADAL" clId="{6DA2CA50-006D-419A-B05C-2834F5DDA743}" dt="2023-09-05T08:03:07.793" v="158" actId="26606"/>
          <ac:picMkLst>
            <pc:docMk/>
            <pc:sldMk cId="1133802560" sldId="414"/>
            <ac:picMk id="5" creationId="{56B1D93E-1498-42F6-24B6-6C05120AB289}"/>
          </ac:picMkLst>
        </pc:picChg>
        <pc:cxnChg chg="add">
          <ac:chgData name="Asha KUMARAN (TP)" userId="01feb6be-e516-46e2-a4df-fe46302a515a" providerId="ADAL" clId="{6DA2CA50-006D-419A-B05C-2834F5DDA743}" dt="2023-09-05T08:03:07.793" v="158" actId="26606"/>
          <ac:cxnSpMkLst>
            <pc:docMk/>
            <pc:sldMk cId="1133802560" sldId="414"/>
            <ac:cxnSpMk id="9" creationId="{8C730EAB-A532-4295-A302-FB4B90DB9F5E}"/>
          </ac:cxnSpMkLst>
        </pc:cxnChg>
        <pc:cxnChg chg="add del">
          <ac:chgData name="Asha KUMARAN (TP)" userId="01feb6be-e516-46e2-a4df-fe46302a515a" providerId="ADAL" clId="{6DA2CA50-006D-419A-B05C-2834F5DDA743}" dt="2023-09-05T08:03:04.387" v="155" actId="26606"/>
          <ac:cxnSpMkLst>
            <pc:docMk/>
            <pc:sldMk cId="1133802560" sldId="414"/>
            <ac:cxnSpMk id="14" creationId="{8C730EAB-A532-4295-A302-FB4B90DB9F5E}"/>
          </ac:cxnSpMkLst>
        </pc:cxnChg>
      </pc:sldChg>
      <pc:sldChg chg="addSp delSp modSp del mod">
        <pc:chgData name="Asha KUMARAN (TP)" userId="01feb6be-e516-46e2-a4df-fe46302a515a" providerId="ADAL" clId="{6DA2CA50-006D-419A-B05C-2834F5DDA743}" dt="2023-09-05T08:03:11.484" v="159" actId="47"/>
        <pc:sldMkLst>
          <pc:docMk/>
          <pc:sldMk cId="187003879" sldId="418"/>
        </pc:sldMkLst>
        <pc:spChg chg="add del">
          <ac:chgData name="Asha KUMARAN (TP)" userId="01feb6be-e516-46e2-a4df-fe46302a515a" providerId="ADAL" clId="{6DA2CA50-006D-419A-B05C-2834F5DDA743}" dt="2023-09-05T08:00:16.265" v="128" actId="26606"/>
          <ac:spMkLst>
            <pc:docMk/>
            <pc:sldMk cId="187003879" sldId="418"/>
            <ac:spMk id="73" creationId="{5F9CFCE6-877F-4858-B8BD-2C52CA8AFBC4}"/>
          </ac:spMkLst>
        </pc:spChg>
        <pc:spChg chg="add del">
          <ac:chgData name="Asha KUMARAN (TP)" userId="01feb6be-e516-46e2-a4df-fe46302a515a" providerId="ADAL" clId="{6DA2CA50-006D-419A-B05C-2834F5DDA743}" dt="2023-09-05T08:00:16.265" v="128" actId="26606"/>
          <ac:spMkLst>
            <pc:docMk/>
            <pc:sldMk cId="187003879" sldId="418"/>
            <ac:spMk id="74" creationId="{8213F8A0-12AE-4514-8372-0DD766EC28EE}"/>
          </ac:spMkLst>
        </pc:spChg>
        <pc:spChg chg="add del">
          <ac:chgData name="Asha KUMARAN (TP)" userId="01feb6be-e516-46e2-a4df-fe46302a515a" providerId="ADAL" clId="{6DA2CA50-006D-419A-B05C-2834F5DDA743}" dt="2023-09-05T08:00:16.265" v="128" actId="26606"/>
          <ac:spMkLst>
            <pc:docMk/>
            <pc:sldMk cId="187003879" sldId="418"/>
            <ac:spMk id="75" creationId="{9EFF17D4-9A8C-4CE5-B096-D8CCD4400437}"/>
          </ac:spMkLst>
        </pc:spChg>
        <pc:spChg chg="add del">
          <ac:chgData name="Asha KUMARAN (TP)" userId="01feb6be-e516-46e2-a4df-fe46302a515a" providerId="ADAL" clId="{6DA2CA50-006D-419A-B05C-2834F5DDA743}" dt="2023-09-05T08:00:25.154" v="130" actId="26606"/>
          <ac:spMkLst>
            <pc:docMk/>
            <pc:sldMk cId="187003879" sldId="418"/>
            <ac:spMk id="77" creationId="{AF2A46FC-A8BE-4771-BE51-D9123E91856E}"/>
          </ac:spMkLst>
        </pc:spChg>
        <pc:spChg chg="add">
          <ac:chgData name="Asha KUMARAN (TP)" userId="01feb6be-e516-46e2-a4df-fe46302a515a" providerId="ADAL" clId="{6DA2CA50-006D-419A-B05C-2834F5DDA743}" dt="2023-09-05T08:00:25.154" v="130" actId="26606"/>
          <ac:spMkLst>
            <pc:docMk/>
            <pc:sldMk cId="187003879" sldId="418"/>
            <ac:spMk id="79" creationId="{AB8C311F-7253-4AED-9701-7FC0708C41C7}"/>
          </ac:spMkLst>
        </pc:spChg>
        <pc:spChg chg="add del">
          <ac:chgData name="Asha KUMARAN (TP)" userId="01feb6be-e516-46e2-a4df-fe46302a515a" providerId="ADAL" clId="{6DA2CA50-006D-419A-B05C-2834F5DDA743}" dt="2023-09-05T08:00:13.072" v="123" actId="26606"/>
          <ac:spMkLst>
            <pc:docMk/>
            <pc:sldMk cId="187003879" sldId="418"/>
            <ac:spMk id="80" creationId="{32BC26D8-82FB-445E-AA49-62A77D7C1EE0}"/>
          </ac:spMkLst>
        </pc:spChg>
        <pc:spChg chg="add">
          <ac:chgData name="Asha KUMARAN (TP)" userId="01feb6be-e516-46e2-a4df-fe46302a515a" providerId="ADAL" clId="{6DA2CA50-006D-419A-B05C-2834F5DDA743}" dt="2023-09-05T08:00:25.154" v="130" actId="26606"/>
          <ac:spMkLst>
            <pc:docMk/>
            <pc:sldMk cId="187003879" sldId="418"/>
            <ac:spMk id="81" creationId="{E2384209-CB15-4CDF-9D31-C44FD9A3F20D}"/>
          </ac:spMkLst>
        </pc:spChg>
        <pc:spChg chg="add del">
          <ac:chgData name="Asha KUMARAN (TP)" userId="01feb6be-e516-46e2-a4df-fe46302a515a" providerId="ADAL" clId="{6DA2CA50-006D-419A-B05C-2834F5DDA743}" dt="2023-09-05T08:00:13.072" v="123" actId="26606"/>
          <ac:spMkLst>
            <pc:docMk/>
            <pc:sldMk cId="187003879" sldId="418"/>
            <ac:spMk id="82" creationId="{CB44330D-EA18-4254-AA95-EB49948539B8}"/>
          </ac:spMkLst>
        </pc:spChg>
        <pc:spChg chg="add">
          <ac:chgData name="Asha KUMARAN (TP)" userId="01feb6be-e516-46e2-a4df-fe46302a515a" providerId="ADAL" clId="{6DA2CA50-006D-419A-B05C-2834F5DDA743}" dt="2023-09-05T08:00:25.154" v="130" actId="26606"/>
          <ac:spMkLst>
            <pc:docMk/>
            <pc:sldMk cId="187003879" sldId="418"/>
            <ac:spMk id="83" creationId="{2633B3B5-CC90-43F0-8714-D31D1F3F0209}"/>
          </ac:spMkLst>
        </pc:spChg>
        <pc:spChg chg="add del">
          <ac:chgData name="Asha KUMARAN (TP)" userId="01feb6be-e516-46e2-a4df-fe46302a515a" providerId="ADAL" clId="{6DA2CA50-006D-419A-B05C-2834F5DDA743}" dt="2023-09-05T08:00:14.988" v="125" actId="26606"/>
          <ac:spMkLst>
            <pc:docMk/>
            <pc:sldMk cId="187003879" sldId="418"/>
            <ac:spMk id="84" creationId="{29FDB030-9B49-4CED-8CCD-4D99382388AC}"/>
          </ac:spMkLst>
        </pc:spChg>
        <pc:spChg chg="add del">
          <ac:chgData name="Asha KUMARAN (TP)" userId="01feb6be-e516-46e2-a4df-fe46302a515a" providerId="ADAL" clId="{6DA2CA50-006D-419A-B05C-2834F5DDA743}" dt="2023-09-05T08:00:14.988" v="125" actId="26606"/>
          <ac:spMkLst>
            <pc:docMk/>
            <pc:sldMk cId="187003879" sldId="418"/>
            <ac:spMk id="85" creationId="{F3060C83-F051-4F0E-ABAD-AA0DFC48B218}"/>
          </ac:spMkLst>
        </pc:spChg>
        <pc:spChg chg="add del">
          <ac:chgData name="Asha KUMARAN (TP)" userId="01feb6be-e516-46e2-a4df-fe46302a515a" providerId="ADAL" clId="{6DA2CA50-006D-419A-B05C-2834F5DDA743}" dt="2023-09-05T08:00:14.988" v="125" actId="26606"/>
          <ac:spMkLst>
            <pc:docMk/>
            <pc:sldMk cId="187003879" sldId="418"/>
            <ac:spMk id="86" creationId="{3783CA14-24A1-485C-8B30-D6A5D87987AD}"/>
          </ac:spMkLst>
        </pc:spChg>
        <pc:spChg chg="add del">
          <ac:chgData name="Asha KUMARAN (TP)" userId="01feb6be-e516-46e2-a4df-fe46302a515a" providerId="ADAL" clId="{6DA2CA50-006D-419A-B05C-2834F5DDA743}" dt="2023-09-05T08:00:14.988" v="125" actId="26606"/>
          <ac:spMkLst>
            <pc:docMk/>
            <pc:sldMk cId="187003879" sldId="418"/>
            <ac:spMk id="87" creationId="{83C98ABE-055B-441F-B07E-44F97F083C39}"/>
          </ac:spMkLst>
        </pc:spChg>
        <pc:spChg chg="add del">
          <ac:chgData name="Asha KUMARAN (TP)" userId="01feb6be-e516-46e2-a4df-fe46302a515a" providerId="ADAL" clId="{6DA2CA50-006D-419A-B05C-2834F5DDA743}" dt="2023-09-05T08:00:14.988" v="125" actId="26606"/>
          <ac:spMkLst>
            <pc:docMk/>
            <pc:sldMk cId="187003879" sldId="418"/>
            <ac:spMk id="88" creationId="{9A97C86A-04D6-40F7-AE84-31AB43E6A846}"/>
          </ac:spMkLst>
        </pc:spChg>
        <pc:spChg chg="add">
          <ac:chgData name="Asha KUMARAN (TP)" userId="01feb6be-e516-46e2-a4df-fe46302a515a" providerId="ADAL" clId="{6DA2CA50-006D-419A-B05C-2834F5DDA743}" dt="2023-09-05T08:00:25.154" v="130" actId="26606"/>
          <ac:spMkLst>
            <pc:docMk/>
            <pc:sldMk cId="187003879" sldId="418"/>
            <ac:spMk id="89" creationId="{A8D57A06-A426-446D-B02C-A2DC6B62E45E}"/>
          </ac:spMkLst>
        </pc:spChg>
        <pc:spChg chg="add del">
          <ac:chgData name="Asha KUMARAN (TP)" userId="01feb6be-e516-46e2-a4df-fe46302a515a" providerId="ADAL" clId="{6DA2CA50-006D-419A-B05C-2834F5DDA743}" dt="2023-09-05T08:00:14.988" v="125" actId="26606"/>
          <ac:spMkLst>
            <pc:docMk/>
            <pc:sldMk cId="187003879" sldId="418"/>
            <ac:spMk id="90" creationId="{FF9F2414-84E8-453E-B1F3-389FDE8192D9}"/>
          </ac:spMkLst>
        </pc:spChg>
        <pc:spChg chg="add del">
          <ac:chgData name="Asha KUMARAN (TP)" userId="01feb6be-e516-46e2-a4df-fe46302a515a" providerId="ADAL" clId="{6DA2CA50-006D-419A-B05C-2834F5DDA743}" dt="2023-09-05T08:00:14.988" v="125" actId="26606"/>
          <ac:spMkLst>
            <pc:docMk/>
            <pc:sldMk cId="187003879" sldId="418"/>
            <ac:spMk id="92" creationId="{3ECA69A1-7536-43AC-85EF-C7106179F5ED}"/>
          </ac:spMkLst>
        </pc:spChg>
        <pc:picChg chg="del">
          <ac:chgData name="Asha KUMARAN (TP)" userId="01feb6be-e516-46e2-a4df-fe46302a515a" providerId="ADAL" clId="{6DA2CA50-006D-419A-B05C-2834F5DDA743}" dt="2023-09-05T08:00:08.560" v="121" actId="478"/>
          <ac:picMkLst>
            <pc:docMk/>
            <pc:sldMk cId="187003879" sldId="418"/>
            <ac:picMk id="2" creationId="{00000000-0000-0000-0000-000000000000}"/>
          </ac:picMkLst>
        </pc:picChg>
        <pc:picChg chg="mod">
          <ac:chgData name="Asha KUMARAN (TP)" userId="01feb6be-e516-46e2-a4df-fe46302a515a" providerId="ADAL" clId="{6DA2CA50-006D-419A-B05C-2834F5DDA743}" dt="2023-09-05T08:02:28.812" v="145" actId="1076"/>
          <ac:picMkLst>
            <pc:docMk/>
            <pc:sldMk cId="187003879" sldId="418"/>
            <ac:picMk id="3" creationId="{815967DB-0F26-3DF4-EBB2-0CA0F5FB7C35}"/>
          </ac:picMkLst>
        </pc:picChg>
        <pc:picChg chg="add mod">
          <ac:chgData name="Asha KUMARAN (TP)" userId="01feb6be-e516-46e2-a4df-fe46302a515a" providerId="ADAL" clId="{6DA2CA50-006D-419A-B05C-2834F5DDA743}" dt="2023-09-05T08:02:31.050" v="146" actId="571"/>
          <ac:picMkLst>
            <pc:docMk/>
            <pc:sldMk cId="187003879" sldId="418"/>
            <ac:picMk id="4" creationId="{534C2EA9-8EA8-AF2B-1BDA-A230D4C6D0C8}"/>
          </ac:picMkLst>
        </pc:picChg>
      </pc:sldChg>
      <pc:sldChg chg="modSp mod">
        <pc:chgData name="Asha KUMARAN (TP)" userId="01feb6be-e516-46e2-a4df-fe46302a515a" providerId="ADAL" clId="{6DA2CA50-006D-419A-B05C-2834F5DDA743}" dt="2023-09-04T05:40:41.835" v="32" actId="20577"/>
        <pc:sldMkLst>
          <pc:docMk/>
          <pc:sldMk cId="1344741717" sldId="419"/>
        </pc:sldMkLst>
        <pc:spChg chg="mod">
          <ac:chgData name="Asha KUMARAN (TP)" userId="01feb6be-e516-46e2-a4df-fe46302a515a" providerId="ADAL" clId="{6DA2CA50-006D-419A-B05C-2834F5DDA743}" dt="2023-09-04T05:40:41.835" v="32" actId="20577"/>
          <ac:spMkLst>
            <pc:docMk/>
            <pc:sldMk cId="1344741717" sldId="419"/>
            <ac:spMk id="2" creationId="{00000000-0000-0000-0000-000000000000}"/>
          </ac:spMkLst>
        </pc:spChg>
        <pc:spChg chg="mod">
          <ac:chgData name="Asha KUMARAN (TP)" userId="01feb6be-e516-46e2-a4df-fe46302a515a" providerId="ADAL" clId="{6DA2CA50-006D-419A-B05C-2834F5DDA743}" dt="2023-09-04T05:40:32.246" v="14" actId="20577"/>
          <ac:spMkLst>
            <pc:docMk/>
            <pc:sldMk cId="1344741717" sldId="419"/>
            <ac:spMk id="3" creationId="{00000000-0000-0000-0000-000000000000}"/>
          </ac:spMkLst>
        </pc:spChg>
      </pc:sldChg>
      <pc:sldChg chg="del">
        <pc:chgData name="Asha KUMARAN (TP)" userId="01feb6be-e516-46e2-a4df-fe46302a515a" providerId="ADAL" clId="{6DA2CA50-006D-419A-B05C-2834F5DDA743}" dt="2023-09-05T08:00:52.844" v="131" actId="47"/>
        <pc:sldMkLst>
          <pc:docMk/>
          <pc:sldMk cId="1593756368" sldId="423"/>
        </pc:sldMkLst>
      </pc:sldChg>
      <pc:sldChg chg="del">
        <pc:chgData name="Asha KUMARAN (TP)" userId="01feb6be-e516-46e2-a4df-fe46302a515a" providerId="ADAL" clId="{6DA2CA50-006D-419A-B05C-2834F5DDA743}" dt="2023-09-04T03:43:54.408" v="3" actId="47"/>
        <pc:sldMkLst>
          <pc:docMk/>
          <pc:sldMk cId="2822476584" sldId="431"/>
        </pc:sldMkLst>
      </pc:sldChg>
      <pc:sldChg chg="del">
        <pc:chgData name="Asha KUMARAN (TP)" userId="01feb6be-e516-46e2-a4df-fe46302a515a" providerId="ADAL" clId="{6DA2CA50-006D-419A-B05C-2834F5DDA743}" dt="2023-09-04T03:45:25.516" v="5" actId="47"/>
        <pc:sldMkLst>
          <pc:docMk/>
          <pc:sldMk cId="1361395988" sldId="437"/>
        </pc:sldMkLst>
      </pc:sldChg>
      <pc:sldChg chg="del">
        <pc:chgData name="Asha KUMARAN (TP)" userId="01feb6be-e516-46e2-a4df-fe46302a515a" providerId="ADAL" clId="{6DA2CA50-006D-419A-B05C-2834F5DDA743}" dt="2023-09-04T03:43:41.476" v="1" actId="47"/>
        <pc:sldMkLst>
          <pc:docMk/>
          <pc:sldMk cId="555462261" sldId="438"/>
        </pc:sldMkLst>
      </pc:sldChg>
      <pc:sldChg chg="del">
        <pc:chgData name="Asha KUMARAN (TP)" userId="01feb6be-e516-46e2-a4df-fe46302a515a" providerId="ADAL" clId="{6DA2CA50-006D-419A-B05C-2834F5DDA743}" dt="2023-09-04T03:43:47.228" v="2" actId="47"/>
        <pc:sldMkLst>
          <pc:docMk/>
          <pc:sldMk cId="3226609419" sldId="441"/>
        </pc:sldMkLst>
      </pc:sldChg>
      <pc:sldChg chg="delSp modSp mod">
        <pc:chgData name="Asha KUMARAN (TP)" userId="01feb6be-e516-46e2-a4df-fe46302a515a" providerId="ADAL" clId="{6DA2CA50-006D-419A-B05C-2834F5DDA743}" dt="2023-09-04T04:02:26.870" v="7" actId="1076"/>
        <pc:sldMkLst>
          <pc:docMk/>
          <pc:sldMk cId="141757761" sldId="456"/>
        </pc:sldMkLst>
        <pc:picChg chg="del">
          <ac:chgData name="Asha KUMARAN (TP)" userId="01feb6be-e516-46e2-a4df-fe46302a515a" providerId="ADAL" clId="{6DA2CA50-006D-419A-B05C-2834F5DDA743}" dt="2023-09-04T04:02:24.418" v="6" actId="478"/>
          <ac:picMkLst>
            <pc:docMk/>
            <pc:sldMk cId="141757761" sldId="456"/>
            <ac:picMk id="3" creationId="{1A4482D7-40AD-0BD7-995D-4E75A0EC55C3}"/>
          </ac:picMkLst>
        </pc:picChg>
        <pc:picChg chg="mod">
          <ac:chgData name="Asha KUMARAN (TP)" userId="01feb6be-e516-46e2-a4df-fe46302a515a" providerId="ADAL" clId="{6DA2CA50-006D-419A-B05C-2834F5DDA743}" dt="2023-09-04T04:02:26.870" v="7" actId="1076"/>
          <ac:picMkLst>
            <pc:docMk/>
            <pc:sldMk cId="141757761" sldId="456"/>
            <ac:picMk id="4" creationId="{4AD24CD6-31E8-CB68-3769-B31EAAA710C9}"/>
          </ac:picMkLst>
        </pc:picChg>
      </pc:sldChg>
      <pc:sldChg chg="addSp delSp modSp mod">
        <pc:chgData name="Asha KUMARAN (TP)" userId="01feb6be-e516-46e2-a4df-fe46302a515a" providerId="ADAL" clId="{6DA2CA50-006D-419A-B05C-2834F5DDA743}" dt="2023-09-05T08:02:00.015" v="141" actId="478"/>
        <pc:sldMkLst>
          <pc:docMk/>
          <pc:sldMk cId="3315912362" sldId="457"/>
        </pc:sldMkLst>
        <pc:spChg chg="add del mod">
          <ac:chgData name="Asha KUMARAN (TP)" userId="01feb6be-e516-46e2-a4df-fe46302a515a" providerId="ADAL" clId="{6DA2CA50-006D-419A-B05C-2834F5DDA743}" dt="2023-09-05T08:02:00.015" v="141" actId="478"/>
          <ac:spMkLst>
            <pc:docMk/>
            <pc:sldMk cId="3315912362" sldId="457"/>
            <ac:spMk id="7" creationId="{15B60617-7509-08A5-05BD-6D4689C62666}"/>
          </ac:spMkLst>
        </pc:spChg>
        <pc:picChg chg="add del mod">
          <ac:chgData name="Asha KUMARAN (TP)" userId="01feb6be-e516-46e2-a4df-fe46302a515a" providerId="ADAL" clId="{6DA2CA50-006D-419A-B05C-2834F5DDA743}" dt="2023-09-05T08:02:00.015" v="141" actId="478"/>
          <ac:picMkLst>
            <pc:docMk/>
            <pc:sldMk cId="3315912362" sldId="457"/>
            <ac:picMk id="4" creationId="{29CA047D-C241-27A2-F283-253FDBDB46B4}"/>
          </ac:picMkLst>
        </pc:picChg>
      </pc:sldChg>
    </pc:docChg>
  </pc:docChgLst>
  <pc:docChgLst>
    <pc:chgData name="Asha Kumaran" userId="01feb6be-e516-46e2-a4df-fe46302a515a" providerId="ADAL" clId="{6DA2CA50-006D-419A-B05C-2834F5DDA743}"/>
    <pc:docChg chg="undo custSel delSld modSld">
      <pc:chgData name="Asha Kumaran" userId="01feb6be-e516-46e2-a4df-fe46302a515a" providerId="ADAL" clId="{6DA2CA50-006D-419A-B05C-2834F5DDA743}" dt="2023-09-06T05:18:26.998" v="55" actId="5793"/>
      <pc:docMkLst>
        <pc:docMk/>
      </pc:docMkLst>
      <pc:sldChg chg="addSp modSp mod setBg addAnim">
        <pc:chgData name="Asha Kumaran" userId="01feb6be-e516-46e2-a4df-fe46302a515a" providerId="ADAL" clId="{6DA2CA50-006D-419A-B05C-2834F5DDA743}" dt="2023-09-06T05:12:38.273" v="1"/>
        <pc:sldMkLst>
          <pc:docMk/>
          <pc:sldMk cId="3559490798" sldId="344"/>
        </pc:sldMkLst>
        <pc:spChg chg="mod ord">
          <ac:chgData name="Asha Kumaran" userId="01feb6be-e516-46e2-a4df-fe46302a515a" providerId="ADAL" clId="{6DA2CA50-006D-419A-B05C-2834F5DDA743}" dt="2023-09-06T05:12:38.257" v="0" actId="26606"/>
          <ac:spMkLst>
            <pc:docMk/>
            <pc:sldMk cId="3559490798" sldId="344"/>
            <ac:spMk id="2" creationId="{00000000-0000-0000-0000-000000000000}"/>
          </ac:spMkLst>
        </pc:spChg>
        <pc:spChg chg="mod">
          <ac:chgData name="Asha Kumaran" userId="01feb6be-e516-46e2-a4df-fe46302a515a" providerId="ADAL" clId="{6DA2CA50-006D-419A-B05C-2834F5DDA743}" dt="2023-09-06T05:12:38.257" v="0" actId="26606"/>
          <ac:spMkLst>
            <pc:docMk/>
            <pc:sldMk cId="3559490798" sldId="344"/>
            <ac:spMk id="3" creationId="{00000000-0000-0000-0000-000000000000}"/>
          </ac:spMkLst>
        </pc:spChg>
        <pc:spChg chg="add">
          <ac:chgData name="Asha Kumaran" userId="01feb6be-e516-46e2-a4df-fe46302a515a" providerId="ADAL" clId="{6DA2CA50-006D-419A-B05C-2834F5DDA743}" dt="2023-09-06T05:12:38.257" v="0" actId="26606"/>
          <ac:spMkLst>
            <pc:docMk/>
            <pc:sldMk cId="3559490798" sldId="344"/>
            <ac:spMk id="10" creationId="{0671A8AE-40A1-4631-A6B8-581AFF065482}"/>
          </ac:spMkLst>
        </pc:spChg>
        <pc:spChg chg="add">
          <ac:chgData name="Asha Kumaran" userId="01feb6be-e516-46e2-a4df-fe46302a515a" providerId="ADAL" clId="{6DA2CA50-006D-419A-B05C-2834F5DDA743}" dt="2023-09-06T05:12:38.257" v="0" actId="26606"/>
          <ac:spMkLst>
            <pc:docMk/>
            <pc:sldMk cId="3559490798" sldId="344"/>
            <ac:spMk id="12" creationId="{AB58EF07-17C2-48CF-ABB0-EEF1F17CB8F0}"/>
          </ac:spMkLst>
        </pc:spChg>
        <pc:spChg chg="add">
          <ac:chgData name="Asha Kumaran" userId="01feb6be-e516-46e2-a4df-fe46302a515a" providerId="ADAL" clId="{6DA2CA50-006D-419A-B05C-2834F5DDA743}" dt="2023-09-06T05:12:38.257" v="0" actId="26606"/>
          <ac:spMkLst>
            <pc:docMk/>
            <pc:sldMk cId="3559490798" sldId="344"/>
            <ac:spMk id="14" creationId="{AF2F604E-43BE-4DC3-B983-E071523364F8}"/>
          </ac:spMkLst>
        </pc:spChg>
        <pc:spChg chg="add">
          <ac:chgData name="Asha Kumaran" userId="01feb6be-e516-46e2-a4df-fe46302a515a" providerId="ADAL" clId="{6DA2CA50-006D-419A-B05C-2834F5DDA743}" dt="2023-09-06T05:12:38.257" v="0" actId="26606"/>
          <ac:spMkLst>
            <pc:docMk/>
            <pc:sldMk cId="3559490798" sldId="344"/>
            <ac:spMk id="16" creationId="{08C9B587-E65E-4B52-B37C-ABEBB6E87928}"/>
          </ac:spMkLst>
        </pc:spChg>
        <pc:picChg chg="mod">
          <ac:chgData name="Asha Kumaran" userId="01feb6be-e516-46e2-a4df-fe46302a515a" providerId="ADAL" clId="{6DA2CA50-006D-419A-B05C-2834F5DDA743}" dt="2023-09-06T05:12:38.257" v="0" actId="26606"/>
          <ac:picMkLst>
            <pc:docMk/>
            <pc:sldMk cId="3559490798" sldId="344"/>
            <ac:picMk id="5" creationId="{CBB26F87-9CFF-45C9-9637-1DAD47FB81FE}"/>
          </ac:picMkLst>
        </pc:picChg>
      </pc:sldChg>
      <pc:sldChg chg="modSp mod setBg">
        <pc:chgData name="Asha Kumaran" userId="01feb6be-e516-46e2-a4df-fe46302a515a" providerId="ADAL" clId="{6DA2CA50-006D-419A-B05C-2834F5DDA743}" dt="2023-09-06T05:18:17.546" v="54" actId="26606"/>
        <pc:sldMkLst>
          <pc:docMk/>
          <pc:sldMk cId="564994585" sldId="352"/>
        </pc:sldMkLst>
        <pc:spChg chg="mod">
          <ac:chgData name="Asha Kumaran" userId="01feb6be-e516-46e2-a4df-fe46302a515a" providerId="ADAL" clId="{6DA2CA50-006D-419A-B05C-2834F5DDA743}" dt="2023-09-06T05:18:17.546" v="54" actId="26606"/>
          <ac:spMkLst>
            <pc:docMk/>
            <pc:sldMk cId="564994585" sldId="352"/>
            <ac:spMk id="2" creationId="{00000000-0000-0000-0000-000000000000}"/>
          </ac:spMkLst>
        </pc:spChg>
        <pc:spChg chg="mod">
          <ac:chgData name="Asha Kumaran" userId="01feb6be-e516-46e2-a4df-fe46302a515a" providerId="ADAL" clId="{6DA2CA50-006D-419A-B05C-2834F5DDA743}" dt="2023-09-06T05:18:17.546" v="54" actId="26606"/>
          <ac:spMkLst>
            <pc:docMk/>
            <pc:sldMk cId="564994585" sldId="352"/>
            <ac:spMk id="3" creationId="{00000000-0000-0000-0000-000000000000}"/>
          </ac:spMkLst>
        </pc:spChg>
        <pc:spChg chg="mod">
          <ac:chgData name="Asha Kumaran" userId="01feb6be-e516-46e2-a4df-fe46302a515a" providerId="ADAL" clId="{6DA2CA50-006D-419A-B05C-2834F5DDA743}" dt="2023-09-06T05:18:17.546" v="54" actId="26606"/>
          <ac:spMkLst>
            <pc:docMk/>
            <pc:sldMk cId="564994585" sldId="352"/>
            <ac:spMk id="4" creationId="{00000000-0000-0000-0000-000000000000}"/>
          </ac:spMkLst>
        </pc:spChg>
        <pc:picChg chg="mod">
          <ac:chgData name="Asha Kumaran" userId="01feb6be-e516-46e2-a4df-fe46302a515a" providerId="ADAL" clId="{6DA2CA50-006D-419A-B05C-2834F5DDA743}" dt="2023-09-06T05:18:17.546" v="54" actId="26606"/>
          <ac:picMkLst>
            <pc:docMk/>
            <pc:sldMk cId="564994585" sldId="352"/>
            <ac:picMk id="5" creationId="{00000000-0000-0000-0000-000000000000}"/>
          </ac:picMkLst>
        </pc:picChg>
        <pc:picChg chg="mod">
          <ac:chgData name="Asha Kumaran" userId="01feb6be-e516-46e2-a4df-fe46302a515a" providerId="ADAL" clId="{6DA2CA50-006D-419A-B05C-2834F5DDA743}" dt="2023-09-06T05:18:17.546" v="54" actId="26606"/>
          <ac:picMkLst>
            <pc:docMk/>
            <pc:sldMk cId="564994585" sldId="352"/>
            <ac:picMk id="6" creationId="{92F423BE-721C-96DD-92FB-5E83C8D04127}"/>
          </ac:picMkLst>
        </pc:picChg>
        <pc:picChg chg="mod">
          <ac:chgData name="Asha Kumaran" userId="01feb6be-e516-46e2-a4df-fe46302a515a" providerId="ADAL" clId="{6DA2CA50-006D-419A-B05C-2834F5DDA743}" dt="2023-09-06T05:18:17.546" v="54" actId="26606"/>
          <ac:picMkLst>
            <pc:docMk/>
            <pc:sldMk cId="564994585" sldId="352"/>
            <ac:picMk id="7" creationId="{A658FD1B-662A-AE4A-E9F3-8F5FEF4056A3}"/>
          </ac:picMkLst>
        </pc:picChg>
      </pc:sldChg>
      <pc:sldChg chg="modSp mod">
        <pc:chgData name="Asha Kumaran" userId="01feb6be-e516-46e2-a4df-fe46302a515a" providerId="ADAL" clId="{6DA2CA50-006D-419A-B05C-2834F5DDA743}" dt="2023-09-06T05:18:26.998" v="55" actId="5793"/>
        <pc:sldMkLst>
          <pc:docMk/>
          <pc:sldMk cId="3100571670" sldId="382"/>
        </pc:sldMkLst>
        <pc:spChg chg="mod">
          <ac:chgData name="Asha Kumaran" userId="01feb6be-e516-46e2-a4df-fe46302a515a" providerId="ADAL" clId="{6DA2CA50-006D-419A-B05C-2834F5DDA743}" dt="2023-09-06T05:18:26.998" v="55" actId="5793"/>
          <ac:spMkLst>
            <pc:docMk/>
            <pc:sldMk cId="3100571670" sldId="382"/>
            <ac:spMk id="4" creationId="{A4120E56-FBD7-7848-E063-2BF77BA04913}"/>
          </ac:spMkLst>
        </pc:spChg>
      </pc:sldChg>
      <pc:sldChg chg="addSp delSp modSp mod">
        <pc:chgData name="Asha Kumaran" userId="01feb6be-e516-46e2-a4df-fe46302a515a" providerId="ADAL" clId="{6DA2CA50-006D-419A-B05C-2834F5DDA743}" dt="2023-09-06T05:18:10.097" v="53" actId="1076"/>
        <pc:sldMkLst>
          <pc:docMk/>
          <pc:sldMk cId="47880321" sldId="426"/>
        </pc:sldMkLst>
        <pc:spChg chg="mod">
          <ac:chgData name="Asha Kumaran" userId="01feb6be-e516-46e2-a4df-fe46302a515a" providerId="ADAL" clId="{6DA2CA50-006D-419A-B05C-2834F5DDA743}" dt="2023-09-06T05:17:58.389" v="52" actId="26606"/>
          <ac:spMkLst>
            <pc:docMk/>
            <pc:sldMk cId="47880321" sldId="426"/>
            <ac:spMk id="2" creationId="{A859797C-8735-4EE4-9380-380A162C7AE6}"/>
          </ac:spMkLst>
        </pc:spChg>
        <pc:spChg chg="add del">
          <ac:chgData name="Asha Kumaran" userId="01feb6be-e516-46e2-a4df-fe46302a515a" providerId="ADAL" clId="{6DA2CA50-006D-419A-B05C-2834F5DDA743}" dt="2023-09-06T05:17:21.149" v="47" actId="26606"/>
          <ac:spMkLst>
            <pc:docMk/>
            <pc:sldMk cId="47880321" sldId="426"/>
            <ac:spMk id="16" creationId="{826B4A43-2A34-4B22-882C-D7552FA9C7DB}"/>
          </ac:spMkLst>
        </pc:spChg>
        <pc:spChg chg="add del">
          <ac:chgData name="Asha Kumaran" userId="01feb6be-e516-46e2-a4df-fe46302a515a" providerId="ADAL" clId="{6DA2CA50-006D-419A-B05C-2834F5DDA743}" dt="2023-09-06T05:17:21.149" v="47" actId="26606"/>
          <ac:spMkLst>
            <pc:docMk/>
            <pc:sldMk cId="47880321" sldId="426"/>
            <ac:spMk id="18" creationId="{A5271697-90F1-4A23-8EF2-0179F2EAFACB}"/>
          </ac:spMkLst>
        </pc:spChg>
        <pc:spChg chg="add del">
          <ac:chgData name="Asha Kumaran" userId="01feb6be-e516-46e2-a4df-fe46302a515a" providerId="ADAL" clId="{6DA2CA50-006D-419A-B05C-2834F5DDA743}" dt="2023-09-06T05:17:21.149" v="47" actId="26606"/>
          <ac:spMkLst>
            <pc:docMk/>
            <pc:sldMk cId="47880321" sldId="426"/>
            <ac:spMk id="20" creationId="{D9F5512A-48E1-4C07-B75E-3CCC517B6804}"/>
          </ac:spMkLst>
        </pc:spChg>
        <pc:spChg chg="add del">
          <ac:chgData name="Asha Kumaran" userId="01feb6be-e516-46e2-a4df-fe46302a515a" providerId="ADAL" clId="{6DA2CA50-006D-419A-B05C-2834F5DDA743}" dt="2023-09-06T05:17:21.149" v="47" actId="26606"/>
          <ac:spMkLst>
            <pc:docMk/>
            <pc:sldMk cId="47880321" sldId="426"/>
            <ac:spMk id="22" creationId="{B429BAE5-B200-4FC0-BBC1-8D7C57D1D9F4}"/>
          </ac:spMkLst>
        </pc:spChg>
        <pc:spChg chg="add del">
          <ac:chgData name="Asha Kumaran" userId="01feb6be-e516-46e2-a4df-fe46302a515a" providerId="ADAL" clId="{6DA2CA50-006D-419A-B05C-2834F5DDA743}" dt="2023-09-06T05:17:21.134" v="46" actId="26606"/>
          <ac:spMkLst>
            <pc:docMk/>
            <pc:sldMk cId="47880321" sldId="426"/>
            <ac:spMk id="49" creationId="{D4771268-CB57-404A-9271-370EB28F6090}"/>
          </ac:spMkLst>
        </pc:spChg>
        <pc:grpChg chg="add del">
          <ac:chgData name="Asha Kumaran" userId="01feb6be-e516-46e2-a4df-fe46302a515a" providerId="ADAL" clId="{6DA2CA50-006D-419A-B05C-2834F5DDA743}" dt="2023-09-06T05:17:21.149" v="47" actId="26606"/>
          <ac:grpSpMkLst>
            <pc:docMk/>
            <pc:sldMk cId="47880321" sldId="426"/>
            <ac:grpSpMk id="24" creationId="{A9644633-5AE1-44D6-8F5F-6376DDA130CD}"/>
          </ac:grpSpMkLst>
        </pc:grpChg>
        <pc:picChg chg="mod">
          <ac:chgData name="Asha Kumaran" userId="01feb6be-e516-46e2-a4df-fe46302a515a" providerId="ADAL" clId="{6DA2CA50-006D-419A-B05C-2834F5DDA743}" dt="2023-09-06T05:18:10.097" v="53" actId="1076"/>
          <ac:picMkLst>
            <pc:docMk/>
            <pc:sldMk cId="47880321" sldId="426"/>
            <ac:picMk id="4" creationId="{B63A885A-66E7-46F5-B77D-DEAB05388E71}"/>
          </ac:picMkLst>
        </pc:picChg>
        <pc:cxnChg chg="add del">
          <ac:chgData name="Asha Kumaran" userId="01feb6be-e516-46e2-a4df-fe46302a515a" providerId="ADAL" clId="{6DA2CA50-006D-419A-B05C-2834F5DDA743}" dt="2023-09-06T05:17:58.389" v="52" actId="26606"/>
          <ac:cxnSpMkLst>
            <pc:docMk/>
            <pc:sldMk cId="47880321" sldId="426"/>
            <ac:cxnSpMk id="51" creationId="{33193FD5-6A49-7562-EA76-F15D42E15804}"/>
          </ac:cxnSpMkLst>
        </pc:cxnChg>
        <pc:cxnChg chg="add">
          <ac:chgData name="Asha Kumaran" userId="01feb6be-e516-46e2-a4df-fe46302a515a" providerId="ADAL" clId="{6DA2CA50-006D-419A-B05C-2834F5DDA743}" dt="2023-09-06T05:17:58.389" v="52" actId="26606"/>
          <ac:cxnSpMkLst>
            <pc:docMk/>
            <pc:sldMk cId="47880321" sldId="426"/>
            <ac:cxnSpMk id="56" creationId="{192712F8-36FA-35DF-0CE8-4098D93322A3}"/>
          </ac:cxnSpMkLst>
        </pc:cxnChg>
      </pc:sldChg>
      <pc:sldChg chg="addSp delSp modSp mod">
        <pc:chgData name="Asha Kumaran" userId="01feb6be-e516-46e2-a4df-fe46302a515a" providerId="ADAL" clId="{6DA2CA50-006D-419A-B05C-2834F5DDA743}" dt="2023-09-06T05:16:53.160" v="44" actId="14100"/>
        <pc:sldMkLst>
          <pc:docMk/>
          <pc:sldMk cId="3610379715" sldId="455"/>
        </pc:sldMkLst>
        <pc:spChg chg="mod">
          <ac:chgData name="Asha Kumaran" userId="01feb6be-e516-46e2-a4df-fe46302a515a" providerId="ADAL" clId="{6DA2CA50-006D-419A-B05C-2834F5DDA743}" dt="2023-09-06T05:13:50.533" v="19" actId="26606"/>
          <ac:spMkLst>
            <pc:docMk/>
            <pc:sldMk cId="3610379715" sldId="455"/>
            <ac:spMk id="2" creationId="{DE8449B9-A05B-EDFB-30AF-1C744912C2A0}"/>
          </ac:spMkLst>
        </pc:spChg>
        <pc:spChg chg="add del">
          <ac:chgData name="Asha Kumaran" userId="01feb6be-e516-46e2-a4df-fe46302a515a" providerId="ADAL" clId="{6DA2CA50-006D-419A-B05C-2834F5DDA743}" dt="2023-09-06T05:14:24.544" v="22" actId="22"/>
          <ac:spMkLst>
            <pc:docMk/>
            <pc:sldMk cId="3610379715" sldId="455"/>
            <ac:spMk id="4" creationId="{076FE0C6-F431-E356-DC5C-94428EF312F1}"/>
          </ac:spMkLst>
        </pc:spChg>
        <pc:spChg chg="add mod">
          <ac:chgData name="Asha Kumaran" userId="01feb6be-e516-46e2-a4df-fe46302a515a" providerId="ADAL" clId="{6DA2CA50-006D-419A-B05C-2834F5DDA743}" dt="2023-09-06T05:16:11.028" v="39" actId="14100"/>
          <ac:spMkLst>
            <pc:docMk/>
            <pc:sldMk cId="3610379715" sldId="455"/>
            <ac:spMk id="7" creationId="{555662BE-3816-8633-0B94-2566A5D5A331}"/>
          </ac:spMkLst>
        </pc:spChg>
        <pc:spChg chg="add del">
          <ac:chgData name="Asha Kumaran" userId="01feb6be-e516-46e2-a4df-fe46302a515a" providerId="ADAL" clId="{6DA2CA50-006D-419A-B05C-2834F5DDA743}" dt="2023-09-06T05:13:50.533" v="19" actId="26606"/>
          <ac:spMkLst>
            <pc:docMk/>
            <pc:sldMk cId="3610379715" sldId="455"/>
            <ac:spMk id="36" creationId="{56E9B3E6-E277-4D68-BA48-9CB43FFBD6E2}"/>
          </ac:spMkLst>
        </pc:spChg>
        <pc:spChg chg="add del">
          <ac:chgData name="Asha Kumaran" userId="01feb6be-e516-46e2-a4df-fe46302a515a" providerId="ADAL" clId="{6DA2CA50-006D-419A-B05C-2834F5DDA743}" dt="2023-09-06T05:13:50.533" v="19" actId="26606"/>
          <ac:spMkLst>
            <pc:docMk/>
            <pc:sldMk cId="3610379715" sldId="455"/>
            <ac:spMk id="43" creationId="{D5B0017B-2ECA-49AF-B397-DC140825DF8D}"/>
          </ac:spMkLst>
        </pc:spChg>
        <pc:spChg chg="add del">
          <ac:chgData name="Asha Kumaran" userId="01feb6be-e516-46e2-a4df-fe46302a515a" providerId="ADAL" clId="{6DA2CA50-006D-419A-B05C-2834F5DDA743}" dt="2023-09-06T05:13:50.483" v="18" actId="26606"/>
          <ac:spMkLst>
            <pc:docMk/>
            <pc:sldMk cId="3610379715" sldId="455"/>
            <ac:spMk id="50" creationId="{BACC6370-2D7E-4714-9D71-7542949D7D5D}"/>
          </ac:spMkLst>
        </pc:spChg>
        <pc:spChg chg="add">
          <ac:chgData name="Asha Kumaran" userId="01feb6be-e516-46e2-a4df-fe46302a515a" providerId="ADAL" clId="{6DA2CA50-006D-419A-B05C-2834F5DDA743}" dt="2023-09-06T05:13:50.533" v="19" actId="26606"/>
          <ac:spMkLst>
            <pc:docMk/>
            <pc:sldMk cId="3610379715" sldId="455"/>
            <ac:spMk id="51" creationId="{D1D34770-47A8-402C-AF23-2B653F2D88C1}"/>
          </ac:spMkLst>
        </pc:spChg>
        <pc:spChg chg="add del">
          <ac:chgData name="Asha Kumaran" userId="01feb6be-e516-46e2-a4df-fe46302a515a" providerId="ADAL" clId="{6DA2CA50-006D-419A-B05C-2834F5DDA743}" dt="2023-09-06T05:13:50.483" v="18" actId="26606"/>
          <ac:spMkLst>
            <pc:docMk/>
            <pc:sldMk cId="3610379715" sldId="455"/>
            <ac:spMk id="52" creationId="{F68B3F68-107C-434F-AA38-110D5EA91B85}"/>
          </ac:spMkLst>
        </pc:spChg>
        <pc:spChg chg="add del">
          <ac:chgData name="Asha Kumaran" userId="01feb6be-e516-46e2-a4df-fe46302a515a" providerId="ADAL" clId="{6DA2CA50-006D-419A-B05C-2834F5DDA743}" dt="2023-09-06T05:13:50.483" v="18" actId="26606"/>
          <ac:spMkLst>
            <pc:docMk/>
            <pc:sldMk cId="3610379715" sldId="455"/>
            <ac:spMk id="54" creationId="{AAD0DBB9-1A4B-4391-81D4-CB19F9AB918A}"/>
          </ac:spMkLst>
        </pc:spChg>
        <pc:spChg chg="add del">
          <ac:chgData name="Asha Kumaran" userId="01feb6be-e516-46e2-a4df-fe46302a515a" providerId="ADAL" clId="{6DA2CA50-006D-419A-B05C-2834F5DDA743}" dt="2023-09-06T05:13:50.483" v="18" actId="26606"/>
          <ac:spMkLst>
            <pc:docMk/>
            <pc:sldMk cId="3610379715" sldId="455"/>
            <ac:spMk id="56" creationId="{063BBA22-50EA-4C4D-BE05-F1CE4E63AA56}"/>
          </ac:spMkLst>
        </pc:spChg>
        <pc:grpChg chg="add del">
          <ac:chgData name="Asha Kumaran" userId="01feb6be-e516-46e2-a4df-fe46302a515a" providerId="ADAL" clId="{6DA2CA50-006D-419A-B05C-2834F5DDA743}" dt="2023-09-06T05:13:50.533" v="19" actId="26606"/>
          <ac:grpSpMkLst>
            <pc:docMk/>
            <pc:sldMk cId="3610379715" sldId="455"/>
            <ac:grpSpMk id="38" creationId="{AE1C45F0-260A-458C-96ED-C1F6D2151219}"/>
          </ac:grpSpMkLst>
        </pc:grpChg>
        <pc:graphicFrameChg chg="mod modGraphic">
          <ac:chgData name="Asha Kumaran" userId="01feb6be-e516-46e2-a4df-fe46302a515a" providerId="ADAL" clId="{6DA2CA50-006D-419A-B05C-2834F5DDA743}" dt="2023-09-06T05:13:50.533" v="19" actId="26606"/>
          <ac:graphicFrameMkLst>
            <pc:docMk/>
            <pc:sldMk cId="3610379715" sldId="455"/>
            <ac:graphicFrameMk id="32" creationId="{F90E9C2D-A86A-6F63-B530-B4EBE3935DDF}"/>
          </ac:graphicFrameMkLst>
        </pc:graphicFrameChg>
        <pc:picChg chg="add mod">
          <ac:chgData name="Asha Kumaran" userId="01feb6be-e516-46e2-a4df-fe46302a515a" providerId="ADAL" clId="{6DA2CA50-006D-419A-B05C-2834F5DDA743}" dt="2023-09-06T05:16:53.160" v="44" actId="14100"/>
          <ac:picMkLst>
            <pc:docMk/>
            <pc:sldMk cId="3610379715" sldId="455"/>
            <ac:picMk id="5" creationId="{28D52DA7-7E2E-B8BC-A55D-5046D19782DD}"/>
          </ac:picMkLst>
        </pc:picChg>
        <pc:picChg chg="add mod">
          <ac:chgData name="Asha Kumaran" userId="01feb6be-e516-46e2-a4df-fe46302a515a" providerId="ADAL" clId="{6DA2CA50-006D-419A-B05C-2834F5DDA743}" dt="2023-09-06T05:16:42.734" v="42" actId="14100"/>
          <ac:picMkLst>
            <pc:docMk/>
            <pc:sldMk cId="3610379715" sldId="455"/>
            <ac:picMk id="47" creationId="{7CD91DEA-1503-0E4A-B389-40F7E34C7991}"/>
          </ac:picMkLst>
        </pc:picChg>
        <pc:cxnChg chg="add del">
          <ac:chgData name="Asha Kumaran" userId="01feb6be-e516-46e2-a4df-fe46302a515a" providerId="ADAL" clId="{6DA2CA50-006D-419A-B05C-2834F5DDA743}" dt="2023-09-06T05:13:50.533" v="19" actId="26606"/>
          <ac:cxnSpMkLst>
            <pc:docMk/>
            <pc:sldMk cId="3610379715" sldId="455"/>
            <ac:cxnSpMk id="45" creationId="{6CF1BAF6-AD41-4082-B212-8A1F9A2E8779}"/>
          </ac:cxnSpMkLst>
        </pc:cxnChg>
      </pc:sldChg>
      <pc:sldChg chg="addSp delSp modSp del mod">
        <pc:chgData name="Asha Kumaran" userId="01feb6be-e516-46e2-a4df-fe46302a515a" providerId="ADAL" clId="{6DA2CA50-006D-419A-B05C-2834F5DDA743}" dt="2023-09-06T05:16:19.654" v="41" actId="47"/>
        <pc:sldMkLst>
          <pc:docMk/>
          <pc:sldMk cId="141757761" sldId="456"/>
        </pc:sldMkLst>
        <pc:spChg chg="mod">
          <ac:chgData name="Asha Kumaran" userId="01feb6be-e516-46e2-a4df-fe46302a515a" providerId="ADAL" clId="{6DA2CA50-006D-419A-B05C-2834F5DDA743}" dt="2023-09-06T05:14:53.365" v="26" actId="26606"/>
          <ac:spMkLst>
            <pc:docMk/>
            <pc:sldMk cId="141757761" sldId="456"/>
            <ac:spMk id="2" creationId="{9E6928BE-A47C-9052-5DB4-D10E61B23DF0}"/>
          </ac:spMkLst>
        </pc:spChg>
        <pc:spChg chg="mod">
          <ac:chgData name="Asha Kumaran" userId="01feb6be-e516-46e2-a4df-fe46302a515a" providerId="ADAL" clId="{6DA2CA50-006D-419A-B05C-2834F5DDA743}" dt="2023-09-06T05:14:56.946" v="27" actId="5793"/>
          <ac:spMkLst>
            <pc:docMk/>
            <pc:sldMk cId="141757761" sldId="456"/>
            <ac:spMk id="6" creationId="{37D36E37-75C2-6833-86D9-4797431088FE}"/>
          </ac:spMkLst>
        </pc:spChg>
        <pc:spChg chg="del">
          <ac:chgData name="Asha Kumaran" userId="01feb6be-e516-46e2-a4df-fe46302a515a" providerId="ADAL" clId="{6DA2CA50-006D-419A-B05C-2834F5DDA743}" dt="2023-09-06T05:14:53.365" v="26" actId="26606"/>
          <ac:spMkLst>
            <pc:docMk/>
            <pc:sldMk cId="141757761" sldId="456"/>
            <ac:spMk id="43" creationId="{9A724DBA-D2D9-471E-8ED7-2015DDD950DF}"/>
          </ac:spMkLst>
        </pc:spChg>
        <pc:spChg chg="del">
          <ac:chgData name="Asha Kumaran" userId="01feb6be-e516-46e2-a4df-fe46302a515a" providerId="ADAL" clId="{6DA2CA50-006D-419A-B05C-2834F5DDA743}" dt="2023-09-06T05:14:53.365" v="26" actId="26606"/>
          <ac:spMkLst>
            <pc:docMk/>
            <pc:sldMk cId="141757761" sldId="456"/>
            <ac:spMk id="45" creationId="{08980754-6F4B-43C9-B9BE-127B6BED6586}"/>
          </ac:spMkLst>
        </pc:spChg>
        <pc:spChg chg="del">
          <ac:chgData name="Asha Kumaran" userId="01feb6be-e516-46e2-a4df-fe46302a515a" providerId="ADAL" clId="{6DA2CA50-006D-419A-B05C-2834F5DDA743}" dt="2023-09-06T05:14:53.365" v="26" actId="26606"/>
          <ac:spMkLst>
            <pc:docMk/>
            <pc:sldMk cId="141757761" sldId="456"/>
            <ac:spMk id="47" creationId="{2C1BBA94-3F40-40AA-8BB9-E69E25E537C1}"/>
          </ac:spMkLst>
        </pc:spChg>
        <pc:spChg chg="del">
          <ac:chgData name="Asha Kumaran" userId="01feb6be-e516-46e2-a4df-fe46302a515a" providerId="ADAL" clId="{6DA2CA50-006D-419A-B05C-2834F5DDA743}" dt="2023-09-06T05:14:53.365" v="26" actId="26606"/>
          <ac:spMkLst>
            <pc:docMk/>
            <pc:sldMk cId="141757761" sldId="456"/>
            <ac:spMk id="49" creationId="{169CC832-2974-4E8D-90ED-3E2941BA7336}"/>
          </ac:spMkLst>
        </pc:spChg>
        <pc:spChg chg="del">
          <ac:chgData name="Asha Kumaran" userId="01feb6be-e516-46e2-a4df-fe46302a515a" providerId="ADAL" clId="{6DA2CA50-006D-419A-B05C-2834F5DDA743}" dt="2023-09-06T05:14:53.365" v="26" actId="26606"/>
          <ac:spMkLst>
            <pc:docMk/>
            <pc:sldMk cId="141757761" sldId="456"/>
            <ac:spMk id="51" creationId="{55222F96-971A-4F90-B841-6BAB416C7AC1}"/>
          </ac:spMkLst>
        </pc:spChg>
        <pc:spChg chg="add">
          <ac:chgData name="Asha Kumaran" userId="01feb6be-e516-46e2-a4df-fe46302a515a" providerId="ADAL" clId="{6DA2CA50-006D-419A-B05C-2834F5DDA743}" dt="2023-09-06T05:14:53.365" v="26" actId="26606"/>
          <ac:spMkLst>
            <pc:docMk/>
            <pc:sldMk cId="141757761" sldId="456"/>
            <ac:spMk id="56" creationId="{AE3A741D-C19B-960A-5803-1C5887147820}"/>
          </ac:spMkLst>
        </pc:spChg>
        <pc:spChg chg="add">
          <ac:chgData name="Asha Kumaran" userId="01feb6be-e516-46e2-a4df-fe46302a515a" providerId="ADAL" clId="{6DA2CA50-006D-419A-B05C-2834F5DDA743}" dt="2023-09-06T05:14:53.365" v="26" actId="26606"/>
          <ac:spMkLst>
            <pc:docMk/>
            <pc:sldMk cId="141757761" sldId="456"/>
            <ac:spMk id="58" creationId="{DC39DE25-0E4E-0AA7-0932-1D78C2372786}"/>
          </ac:spMkLst>
        </pc:spChg>
        <pc:spChg chg="add">
          <ac:chgData name="Asha Kumaran" userId="01feb6be-e516-46e2-a4df-fe46302a515a" providerId="ADAL" clId="{6DA2CA50-006D-419A-B05C-2834F5DDA743}" dt="2023-09-06T05:14:53.365" v="26" actId="26606"/>
          <ac:spMkLst>
            <pc:docMk/>
            <pc:sldMk cId="141757761" sldId="456"/>
            <ac:spMk id="60" creationId="{8D6EA299-0840-6DEA-E670-C49AEBC87E89}"/>
          </ac:spMkLst>
        </pc:spChg>
        <pc:picChg chg="mod">
          <ac:chgData name="Asha Kumaran" userId="01feb6be-e516-46e2-a4df-fe46302a515a" providerId="ADAL" clId="{6DA2CA50-006D-419A-B05C-2834F5DDA743}" dt="2023-09-06T05:14:53.365" v="26" actId="26606"/>
          <ac:picMkLst>
            <pc:docMk/>
            <pc:sldMk cId="141757761" sldId="456"/>
            <ac:picMk id="4" creationId="{4AD24CD6-31E8-CB68-3769-B31EAAA710C9}"/>
          </ac:picMkLst>
        </pc:picChg>
      </pc:sldChg>
      <pc:sldChg chg="addSp delSp modSp mod">
        <pc:chgData name="Asha Kumaran" userId="01feb6be-e516-46e2-a4df-fe46302a515a" providerId="ADAL" clId="{6DA2CA50-006D-419A-B05C-2834F5DDA743}" dt="2023-09-06T05:13:29.317" v="16" actId="1076"/>
        <pc:sldMkLst>
          <pc:docMk/>
          <pc:sldMk cId="1988253442" sldId="464"/>
        </pc:sldMkLst>
        <pc:spChg chg="add del">
          <ac:chgData name="Asha Kumaran" userId="01feb6be-e516-46e2-a4df-fe46302a515a" providerId="ADAL" clId="{6DA2CA50-006D-419A-B05C-2834F5DDA743}" dt="2023-09-06T05:13:22.442" v="14" actId="26606"/>
          <ac:spMkLst>
            <pc:docMk/>
            <pc:sldMk cId="1988253442" sldId="464"/>
            <ac:spMk id="56" creationId="{A9F529C3-C941-49FD-8C67-82F134F64BDB}"/>
          </ac:spMkLst>
        </pc:spChg>
        <pc:spChg chg="add del">
          <ac:chgData name="Asha Kumaran" userId="01feb6be-e516-46e2-a4df-fe46302a515a" providerId="ADAL" clId="{6DA2CA50-006D-419A-B05C-2834F5DDA743}" dt="2023-09-06T05:13:22.442" v="14" actId="26606"/>
          <ac:spMkLst>
            <pc:docMk/>
            <pc:sldMk cId="1988253442" sldId="464"/>
            <ac:spMk id="57" creationId="{20586029-32A0-47E5-9AEC-AE3ABA6B94D0}"/>
          </ac:spMkLst>
        </pc:spChg>
        <pc:spChg chg="add del">
          <ac:chgData name="Asha Kumaran" userId="01feb6be-e516-46e2-a4df-fe46302a515a" providerId="ADAL" clId="{6DA2CA50-006D-419A-B05C-2834F5DDA743}" dt="2023-09-06T05:13:07.186" v="5" actId="26606"/>
          <ac:spMkLst>
            <pc:docMk/>
            <pc:sldMk cId="1988253442" sldId="464"/>
            <ac:spMk id="60" creationId="{0205D939-00C4-4F2E-9797-3170DD040D90}"/>
          </ac:spMkLst>
        </pc:spChg>
        <pc:spChg chg="add del">
          <ac:chgData name="Asha Kumaran" userId="01feb6be-e516-46e2-a4df-fe46302a515a" providerId="ADAL" clId="{6DA2CA50-006D-419A-B05C-2834F5DDA743}" dt="2023-09-06T05:13:07.186" v="5" actId="26606"/>
          <ac:spMkLst>
            <pc:docMk/>
            <pc:sldMk cId="1988253442" sldId="464"/>
            <ac:spMk id="61" creationId="{38EE4E44-1403-472B-8C01-D354CB8F5AE7}"/>
          </ac:spMkLst>
        </pc:spChg>
        <pc:spChg chg="add del">
          <ac:chgData name="Asha Kumaran" userId="01feb6be-e516-46e2-a4df-fe46302a515a" providerId="ADAL" clId="{6DA2CA50-006D-419A-B05C-2834F5DDA743}" dt="2023-09-06T05:13:12.195" v="7" actId="26606"/>
          <ac:spMkLst>
            <pc:docMk/>
            <pc:sldMk cId="1988253442" sldId="464"/>
            <ac:spMk id="62" creationId="{5F9CFCE6-877F-4858-B8BD-2C52CA8AFBC4}"/>
          </ac:spMkLst>
        </pc:spChg>
        <pc:spChg chg="add del">
          <ac:chgData name="Asha Kumaran" userId="01feb6be-e516-46e2-a4df-fe46302a515a" providerId="ADAL" clId="{6DA2CA50-006D-419A-B05C-2834F5DDA743}" dt="2023-09-06T05:12:55.338" v="3" actId="26606"/>
          <ac:spMkLst>
            <pc:docMk/>
            <pc:sldMk cId="1988253442" sldId="464"/>
            <ac:spMk id="63" creationId="{D99D2C73-08B0-4F6B-A8E9-4651E6BDBE48}"/>
          </ac:spMkLst>
        </pc:spChg>
        <pc:spChg chg="add del">
          <ac:chgData name="Asha Kumaran" userId="01feb6be-e516-46e2-a4df-fe46302a515a" providerId="ADAL" clId="{6DA2CA50-006D-419A-B05C-2834F5DDA743}" dt="2023-09-06T05:13:12.195" v="7" actId="26606"/>
          <ac:spMkLst>
            <pc:docMk/>
            <pc:sldMk cId="1988253442" sldId="464"/>
            <ac:spMk id="64" creationId="{8213F8A0-12AE-4514-8372-0DD766EC28EE}"/>
          </ac:spMkLst>
        </pc:spChg>
        <pc:spChg chg="add del">
          <ac:chgData name="Asha Kumaran" userId="01feb6be-e516-46e2-a4df-fe46302a515a" providerId="ADAL" clId="{6DA2CA50-006D-419A-B05C-2834F5DDA743}" dt="2023-09-06T05:12:55.338" v="3" actId="26606"/>
          <ac:spMkLst>
            <pc:docMk/>
            <pc:sldMk cId="1988253442" sldId="464"/>
            <ac:spMk id="65" creationId="{968DB88C-7EF2-487C-85D1-848F61F13E3F}"/>
          </ac:spMkLst>
        </pc:spChg>
        <pc:spChg chg="add del">
          <ac:chgData name="Asha Kumaran" userId="01feb6be-e516-46e2-a4df-fe46302a515a" providerId="ADAL" clId="{6DA2CA50-006D-419A-B05C-2834F5DDA743}" dt="2023-09-06T05:13:12.195" v="7" actId="26606"/>
          <ac:spMkLst>
            <pc:docMk/>
            <pc:sldMk cId="1988253442" sldId="464"/>
            <ac:spMk id="66" creationId="{9EFF17D4-9A8C-4CE5-B096-D8CCD4400437}"/>
          </ac:spMkLst>
        </pc:spChg>
        <pc:spChg chg="add del">
          <ac:chgData name="Asha Kumaran" userId="01feb6be-e516-46e2-a4df-fe46302a515a" providerId="ADAL" clId="{6DA2CA50-006D-419A-B05C-2834F5DDA743}" dt="2023-09-06T05:13:07.186" v="5" actId="26606"/>
          <ac:spMkLst>
            <pc:docMk/>
            <pc:sldMk cId="1988253442" sldId="464"/>
            <ac:spMk id="67" creationId="{583CCE40-4C5F-42D3-86D9-7892AD1E98E3}"/>
          </ac:spMkLst>
        </pc:spChg>
        <pc:spChg chg="add del">
          <ac:chgData name="Asha Kumaran" userId="01feb6be-e516-46e2-a4df-fe46302a515a" providerId="ADAL" clId="{6DA2CA50-006D-419A-B05C-2834F5DDA743}" dt="2023-09-06T05:13:18.330" v="9" actId="26606"/>
          <ac:spMkLst>
            <pc:docMk/>
            <pc:sldMk cId="1988253442" sldId="464"/>
            <ac:spMk id="68" creationId="{A169D286-F4D7-4C8B-A6BD-D05384C7F1D8}"/>
          </ac:spMkLst>
        </pc:spChg>
        <pc:spChg chg="add del">
          <ac:chgData name="Asha Kumaran" userId="01feb6be-e516-46e2-a4df-fe46302a515a" providerId="ADAL" clId="{6DA2CA50-006D-419A-B05C-2834F5DDA743}" dt="2023-09-06T05:13:18.330" v="9" actId="26606"/>
          <ac:spMkLst>
            <pc:docMk/>
            <pc:sldMk cId="1988253442" sldId="464"/>
            <ac:spMk id="69" creationId="{83BCB34A-2F40-4F41-8488-A134C1C155B7}"/>
          </ac:spMkLst>
        </pc:spChg>
        <pc:spChg chg="add del">
          <ac:chgData name="Asha Kumaran" userId="01feb6be-e516-46e2-a4df-fe46302a515a" providerId="ADAL" clId="{6DA2CA50-006D-419A-B05C-2834F5DDA743}" dt="2023-09-06T05:13:18.330" v="9" actId="26606"/>
          <ac:spMkLst>
            <pc:docMk/>
            <pc:sldMk cId="1988253442" sldId="464"/>
            <ac:spMk id="70" creationId="{39E8235E-135E-4261-8F54-2B316E493C42}"/>
          </ac:spMkLst>
        </pc:spChg>
        <pc:spChg chg="add del">
          <ac:chgData name="Asha Kumaran" userId="01feb6be-e516-46e2-a4df-fe46302a515a" providerId="ADAL" clId="{6DA2CA50-006D-419A-B05C-2834F5DDA743}" dt="2023-09-06T05:13:18.330" v="9" actId="26606"/>
          <ac:spMkLst>
            <pc:docMk/>
            <pc:sldMk cId="1988253442" sldId="464"/>
            <ac:spMk id="71" creationId="{F78382DC-4207-465E-B379-1E16448AA222}"/>
          </ac:spMkLst>
        </pc:spChg>
        <pc:spChg chg="add del">
          <ac:chgData name="Asha Kumaran" userId="01feb6be-e516-46e2-a4df-fe46302a515a" providerId="ADAL" clId="{6DA2CA50-006D-419A-B05C-2834F5DDA743}" dt="2023-09-06T05:13:18.330" v="9" actId="26606"/>
          <ac:spMkLst>
            <pc:docMk/>
            <pc:sldMk cId="1988253442" sldId="464"/>
            <ac:spMk id="72" creationId="{D4ED8EC3-4D57-4620-93CE-4E6661F09A3E}"/>
          </ac:spMkLst>
        </pc:spChg>
        <pc:spChg chg="add del">
          <ac:chgData name="Asha Kumaran" userId="01feb6be-e516-46e2-a4df-fe46302a515a" providerId="ADAL" clId="{6DA2CA50-006D-419A-B05C-2834F5DDA743}" dt="2023-09-06T05:13:20.480" v="11" actId="26606"/>
          <ac:spMkLst>
            <pc:docMk/>
            <pc:sldMk cId="1988253442" sldId="464"/>
            <ac:spMk id="74" creationId="{9E90EB45-EEE9-4563-8179-65EF62AE0978}"/>
          </ac:spMkLst>
        </pc:spChg>
        <pc:spChg chg="add del">
          <ac:chgData name="Asha Kumaran" userId="01feb6be-e516-46e2-a4df-fe46302a515a" providerId="ADAL" clId="{6DA2CA50-006D-419A-B05C-2834F5DDA743}" dt="2023-09-06T05:13:20.480" v="11" actId="26606"/>
          <ac:spMkLst>
            <pc:docMk/>
            <pc:sldMk cId="1988253442" sldId="464"/>
            <ac:spMk id="75" creationId="{23D0EF74-AD1E-4FD9-914D-8EC9058EBBA3}"/>
          </ac:spMkLst>
        </pc:spChg>
        <pc:picChg chg="mod ord">
          <ac:chgData name="Asha Kumaran" userId="01feb6be-e516-46e2-a4df-fe46302a515a" providerId="ADAL" clId="{6DA2CA50-006D-419A-B05C-2834F5DDA743}" dt="2023-09-06T05:13:29.317" v="16" actId="1076"/>
          <ac:picMkLst>
            <pc:docMk/>
            <pc:sldMk cId="1988253442" sldId="464"/>
            <ac:picMk id="2" creationId="{C46BE4F6-9D3D-48F3-3FCC-31B23BB78D77}"/>
          </ac:picMkLst>
        </pc:picChg>
        <pc:picChg chg="mod">
          <ac:chgData name="Asha Kumaran" userId="01feb6be-e516-46e2-a4df-fe46302a515a" providerId="ADAL" clId="{6DA2CA50-006D-419A-B05C-2834F5DDA743}" dt="2023-09-06T05:13:22.442" v="14" actId="26606"/>
          <ac:picMkLst>
            <pc:docMk/>
            <pc:sldMk cId="1988253442" sldId="464"/>
            <ac:picMk id="3" creationId="{486F175A-3A93-E113-E5A5-A28F0D4225E5}"/>
          </ac:picMkLst>
        </pc:picChg>
        <pc:cxnChg chg="add del">
          <ac:chgData name="Asha Kumaran" userId="01feb6be-e516-46e2-a4df-fe46302a515a" providerId="ADAL" clId="{6DA2CA50-006D-419A-B05C-2834F5DDA743}" dt="2023-09-06T05:13:22.442" v="14" actId="26606"/>
          <ac:cxnSpMkLst>
            <pc:docMk/>
            <pc:sldMk cId="1988253442" sldId="464"/>
            <ac:cxnSpMk id="58" creationId="{8C730EAB-A532-4295-A302-FB4B90DB9F5E}"/>
          </ac:cxnSpMkLst>
        </pc:cxn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5">
        <a:alpha val="0"/>
      </a:schemeClr>
    </dgm:fillClrLst>
    <dgm:linClrLst meth="repeat">
      <a:schemeClr val="accent5">
        <a:alpha val="0"/>
      </a:schemeClr>
    </dgm:linClrLst>
    <dgm:effectClrLst/>
    <dgm:txLinClrLst/>
    <dgm:txFillClrLst>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AED3BC92-5316-4457-B6BE-705E440C2A52}"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97D657A7-3EAE-4A21-8916-698FD9E94680}">
      <dgm:prSet/>
      <dgm:spPr/>
      <dgm:t>
        <a:bodyPr/>
        <a:lstStyle/>
        <a:p>
          <a:r>
            <a:rPr lang="en-SG" b="0" i="0" baseline="0"/>
            <a:t>Students fear oral presentation because of speaking anxiety (Grieve et al, 2021)</a:t>
          </a:r>
          <a:endParaRPr lang="en-US"/>
        </a:p>
      </dgm:t>
    </dgm:pt>
    <dgm:pt modelId="{DB9BCF0C-9225-4A2F-B1AA-A06F26AAD96E}" type="parTrans" cxnId="{2EA64DB7-7AC4-4FCD-8D9D-356855C42CAF}">
      <dgm:prSet/>
      <dgm:spPr/>
      <dgm:t>
        <a:bodyPr/>
        <a:lstStyle/>
        <a:p>
          <a:endParaRPr lang="en-US"/>
        </a:p>
      </dgm:t>
    </dgm:pt>
    <dgm:pt modelId="{8ABAFC2E-FE54-4AF8-9293-C9FB2C4D9D91}" type="sibTrans" cxnId="{2EA64DB7-7AC4-4FCD-8D9D-356855C42CAF}">
      <dgm:prSet/>
      <dgm:spPr/>
      <dgm:t>
        <a:bodyPr/>
        <a:lstStyle/>
        <a:p>
          <a:endParaRPr lang="en-US"/>
        </a:p>
      </dgm:t>
    </dgm:pt>
    <dgm:pt modelId="{7E35AB7F-07E8-455D-A45E-F1B4EB9E908E}">
      <dgm:prSet/>
      <dgm:spPr/>
      <dgm:t>
        <a:bodyPr/>
        <a:lstStyle/>
        <a:p>
          <a:r>
            <a:rPr lang="en-SG" b="0" i="0" baseline="0" dirty="0"/>
            <a:t>Increased anxiety during the COVID pandemic when Home-Based Learning was used. Students had to practise oral presentation delivery without face-to-face feedback from tutors.</a:t>
          </a:r>
          <a:endParaRPr lang="en-US" dirty="0"/>
        </a:p>
      </dgm:t>
    </dgm:pt>
    <dgm:pt modelId="{D5991939-C731-4C65-9F8B-0A15809A088E}" type="parTrans" cxnId="{607304AD-45AE-4174-86D8-AA713C48E1C6}">
      <dgm:prSet/>
      <dgm:spPr/>
      <dgm:t>
        <a:bodyPr/>
        <a:lstStyle/>
        <a:p>
          <a:endParaRPr lang="en-US"/>
        </a:p>
      </dgm:t>
    </dgm:pt>
    <dgm:pt modelId="{5F805F5C-5141-4ABD-8091-C37E7E8B894F}" type="sibTrans" cxnId="{607304AD-45AE-4174-86D8-AA713C48E1C6}">
      <dgm:prSet/>
      <dgm:spPr/>
      <dgm:t>
        <a:bodyPr/>
        <a:lstStyle/>
        <a:p>
          <a:endParaRPr lang="en-US"/>
        </a:p>
      </dgm:t>
    </dgm:pt>
    <dgm:pt modelId="{E7A22659-8FE1-4642-9F39-705BD8ADCCD2}" type="pres">
      <dgm:prSet presAssocID="{AED3BC92-5316-4457-B6BE-705E440C2A52}" presName="linear" presStyleCnt="0">
        <dgm:presLayoutVars>
          <dgm:animLvl val="lvl"/>
          <dgm:resizeHandles val="exact"/>
        </dgm:presLayoutVars>
      </dgm:prSet>
      <dgm:spPr/>
    </dgm:pt>
    <dgm:pt modelId="{4C044163-1FCA-4858-85AA-F380A76B8E7E}" type="pres">
      <dgm:prSet presAssocID="{97D657A7-3EAE-4A21-8916-698FD9E94680}" presName="parentText" presStyleLbl="node1" presStyleIdx="0" presStyleCnt="2">
        <dgm:presLayoutVars>
          <dgm:chMax val="0"/>
          <dgm:bulletEnabled val="1"/>
        </dgm:presLayoutVars>
      </dgm:prSet>
      <dgm:spPr/>
    </dgm:pt>
    <dgm:pt modelId="{525530E3-7A37-4FB5-BA03-2DF7C4233C02}" type="pres">
      <dgm:prSet presAssocID="{8ABAFC2E-FE54-4AF8-9293-C9FB2C4D9D91}" presName="spacer" presStyleCnt="0"/>
      <dgm:spPr/>
    </dgm:pt>
    <dgm:pt modelId="{75A544F6-4F7E-4057-9A6A-25DCEA4FA6C0}" type="pres">
      <dgm:prSet presAssocID="{7E35AB7F-07E8-455D-A45E-F1B4EB9E908E}" presName="parentText" presStyleLbl="node1" presStyleIdx="1" presStyleCnt="2">
        <dgm:presLayoutVars>
          <dgm:chMax val="0"/>
          <dgm:bulletEnabled val="1"/>
        </dgm:presLayoutVars>
      </dgm:prSet>
      <dgm:spPr/>
    </dgm:pt>
  </dgm:ptLst>
  <dgm:cxnLst>
    <dgm:cxn modelId="{69291511-8A41-48D4-8CDE-041AEB916B3C}" type="presOf" srcId="{7E35AB7F-07E8-455D-A45E-F1B4EB9E908E}" destId="{75A544F6-4F7E-4057-9A6A-25DCEA4FA6C0}" srcOrd="0" destOrd="0" presId="urn:microsoft.com/office/officeart/2005/8/layout/vList2"/>
    <dgm:cxn modelId="{B5ED8C41-E977-40CF-A003-5925AFD2ECE8}" type="presOf" srcId="{AED3BC92-5316-4457-B6BE-705E440C2A52}" destId="{E7A22659-8FE1-4642-9F39-705BD8ADCCD2}" srcOrd="0" destOrd="0" presId="urn:microsoft.com/office/officeart/2005/8/layout/vList2"/>
    <dgm:cxn modelId="{A82280AB-F26E-42DD-95E2-070AC3A8AF45}" type="presOf" srcId="{97D657A7-3EAE-4A21-8916-698FD9E94680}" destId="{4C044163-1FCA-4858-85AA-F380A76B8E7E}" srcOrd="0" destOrd="0" presId="urn:microsoft.com/office/officeart/2005/8/layout/vList2"/>
    <dgm:cxn modelId="{607304AD-45AE-4174-86D8-AA713C48E1C6}" srcId="{AED3BC92-5316-4457-B6BE-705E440C2A52}" destId="{7E35AB7F-07E8-455D-A45E-F1B4EB9E908E}" srcOrd="1" destOrd="0" parTransId="{D5991939-C731-4C65-9F8B-0A15809A088E}" sibTransId="{5F805F5C-5141-4ABD-8091-C37E7E8B894F}"/>
    <dgm:cxn modelId="{2EA64DB7-7AC4-4FCD-8D9D-356855C42CAF}" srcId="{AED3BC92-5316-4457-B6BE-705E440C2A52}" destId="{97D657A7-3EAE-4A21-8916-698FD9E94680}" srcOrd="0" destOrd="0" parTransId="{DB9BCF0C-9225-4A2F-B1AA-A06F26AAD96E}" sibTransId="{8ABAFC2E-FE54-4AF8-9293-C9FB2C4D9D91}"/>
    <dgm:cxn modelId="{362F246F-EE16-47C8-A227-E7F8537B13B9}" type="presParOf" srcId="{E7A22659-8FE1-4642-9F39-705BD8ADCCD2}" destId="{4C044163-1FCA-4858-85AA-F380A76B8E7E}" srcOrd="0" destOrd="0" presId="urn:microsoft.com/office/officeart/2005/8/layout/vList2"/>
    <dgm:cxn modelId="{842A16ED-F29D-4B28-A68F-DDDF76F6B528}" type="presParOf" srcId="{E7A22659-8FE1-4642-9F39-705BD8ADCCD2}" destId="{525530E3-7A37-4FB5-BA03-2DF7C4233C02}" srcOrd="1" destOrd="0" presId="urn:microsoft.com/office/officeart/2005/8/layout/vList2"/>
    <dgm:cxn modelId="{CE623547-9A5E-42EB-89BF-3367C5CD3686}" type="presParOf" srcId="{E7A22659-8FE1-4642-9F39-705BD8ADCCD2}" destId="{75A544F6-4F7E-4057-9A6A-25DCEA4FA6C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9E6A9F-F109-45B9-A425-47E56781C277}" type="doc">
      <dgm:prSet loTypeId="urn:microsoft.com/office/officeart/2018/2/layout/IconCircleList" loCatId="icon" qsTypeId="urn:microsoft.com/office/officeart/2005/8/quickstyle/simple1" qsCatId="simple" csTypeId="urn:microsoft.com/office/officeart/2018/5/colors/Iconchunking_coloredtext_colorful5" csCatId="colorful" phldr="1"/>
      <dgm:spPr/>
      <dgm:t>
        <a:bodyPr/>
        <a:lstStyle/>
        <a:p>
          <a:endParaRPr lang="en-US"/>
        </a:p>
      </dgm:t>
    </dgm:pt>
    <dgm:pt modelId="{8AF6C750-AC57-48CB-A9CF-7D2ABD8BCE59}">
      <dgm:prSet custT="1"/>
      <dgm:spPr/>
      <dgm:t>
        <a:bodyPr/>
        <a:lstStyle/>
        <a:p>
          <a:pPr>
            <a:lnSpc>
              <a:spcPct val="100000"/>
            </a:lnSpc>
          </a:pPr>
          <a:r>
            <a:rPr lang="en-SG" sz="1800" b="1" dirty="0"/>
            <a:t>1.Go to office 365. Ensure your internal mic works. </a:t>
          </a:r>
          <a:r>
            <a:rPr lang="en-SG" sz="1800" dirty="0"/>
            <a:t>You go into slideshow mode in PowerPoint online. Click </a:t>
          </a:r>
          <a:r>
            <a:rPr lang="en-SG" sz="1800" b="1" dirty="0"/>
            <a:t>Rehearse with Coach</a:t>
          </a:r>
          <a:r>
            <a:rPr lang="en-SG" sz="1800" dirty="0"/>
            <a:t>.</a:t>
          </a:r>
          <a:endParaRPr lang="en-US" sz="1800" dirty="0"/>
        </a:p>
      </dgm:t>
    </dgm:pt>
    <dgm:pt modelId="{D2C4BF2B-D74D-4244-A012-F09B3156846E}" type="parTrans" cxnId="{F48C79DB-9E13-4B48-8398-D10CF1F04B25}">
      <dgm:prSet/>
      <dgm:spPr/>
      <dgm:t>
        <a:bodyPr/>
        <a:lstStyle/>
        <a:p>
          <a:endParaRPr lang="en-US"/>
        </a:p>
      </dgm:t>
    </dgm:pt>
    <dgm:pt modelId="{6CB146BF-4A42-4BB8-B831-0797494FD253}" type="sibTrans" cxnId="{F48C79DB-9E13-4B48-8398-D10CF1F04B25}">
      <dgm:prSet/>
      <dgm:spPr/>
      <dgm:t>
        <a:bodyPr/>
        <a:lstStyle/>
        <a:p>
          <a:pPr>
            <a:lnSpc>
              <a:spcPct val="100000"/>
            </a:lnSpc>
          </a:pPr>
          <a:endParaRPr lang="en-US"/>
        </a:p>
      </dgm:t>
    </dgm:pt>
    <dgm:pt modelId="{C6AECD28-A663-4F8A-9379-49A3CA1EBBD3}">
      <dgm:prSet custT="1"/>
      <dgm:spPr/>
      <dgm:t>
        <a:bodyPr/>
        <a:lstStyle/>
        <a:p>
          <a:pPr>
            <a:lnSpc>
              <a:spcPct val="100000"/>
            </a:lnSpc>
          </a:pPr>
          <a:r>
            <a:rPr lang="en-SG" sz="1800" b="1"/>
            <a:t>2.</a:t>
          </a:r>
          <a:r>
            <a:rPr lang="en-SG" sz="1800"/>
            <a:t> Click </a:t>
          </a:r>
          <a:r>
            <a:rPr lang="en-SG" sz="1800" b="1"/>
            <a:t>Get Started</a:t>
          </a:r>
          <a:r>
            <a:rPr lang="en-SG" sz="1800"/>
            <a:t> to begin your recording</a:t>
          </a:r>
          <a:r>
            <a:rPr lang="en-SG" sz="1100"/>
            <a:t>.</a:t>
          </a:r>
          <a:endParaRPr lang="en-US" sz="1100" dirty="0"/>
        </a:p>
      </dgm:t>
    </dgm:pt>
    <dgm:pt modelId="{DD3FD17B-39D7-4646-8F8F-9B111B3E1DA5}" type="parTrans" cxnId="{C88ACE9C-2972-4478-AB8A-C3E9254E90ED}">
      <dgm:prSet/>
      <dgm:spPr/>
      <dgm:t>
        <a:bodyPr/>
        <a:lstStyle/>
        <a:p>
          <a:endParaRPr lang="en-US"/>
        </a:p>
      </dgm:t>
    </dgm:pt>
    <dgm:pt modelId="{24F5F26C-7CAE-4A9B-83F3-97BB8CB88FE0}" type="sibTrans" cxnId="{C88ACE9C-2972-4478-AB8A-C3E9254E90ED}">
      <dgm:prSet/>
      <dgm:spPr/>
      <dgm:t>
        <a:bodyPr/>
        <a:lstStyle/>
        <a:p>
          <a:pPr>
            <a:lnSpc>
              <a:spcPct val="100000"/>
            </a:lnSpc>
          </a:pPr>
          <a:endParaRPr lang="en-US"/>
        </a:p>
      </dgm:t>
    </dgm:pt>
    <dgm:pt modelId="{E1B01CCE-75D9-496B-92BD-61304CD76499}">
      <dgm:prSet custT="1"/>
      <dgm:spPr/>
      <dgm:t>
        <a:bodyPr/>
        <a:lstStyle/>
        <a:p>
          <a:pPr>
            <a:lnSpc>
              <a:spcPct val="100000"/>
            </a:lnSpc>
          </a:pPr>
          <a:r>
            <a:rPr lang="en-SG" sz="1800" b="1"/>
            <a:t>3.</a:t>
          </a:r>
          <a:r>
            <a:rPr lang="en-SG" sz="1800"/>
            <a:t> PowerPoint uses your microphone to capture and scan your voice.</a:t>
          </a:r>
          <a:endParaRPr lang="en-US" sz="1800" dirty="0"/>
        </a:p>
      </dgm:t>
    </dgm:pt>
    <dgm:pt modelId="{6C957FE8-EF5E-4BF7-9D8A-BC71E771DAB7}" type="parTrans" cxnId="{6A5EA11F-31DB-47D3-8B22-26DCD73679F2}">
      <dgm:prSet/>
      <dgm:spPr/>
      <dgm:t>
        <a:bodyPr/>
        <a:lstStyle/>
        <a:p>
          <a:endParaRPr lang="en-US"/>
        </a:p>
      </dgm:t>
    </dgm:pt>
    <dgm:pt modelId="{DD832082-BFE1-48B2-8BCE-EAFCB6A73EC8}" type="sibTrans" cxnId="{6A5EA11F-31DB-47D3-8B22-26DCD73679F2}">
      <dgm:prSet/>
      <dgm:spPr/>
      <dgm:t>
        <a:bodyPr/>
        <a:lstStyle/>
        <a:p>
          <a:pPr>
            <a:lnSpc>
              <a:spcPct val="100000"/>
            </a:lnSpc>
          </a:pPr>
          <a:endParaRPr lang="en-US"/>
        </a:p>
      </dgm:t>
    </dgm:pt>
    <dgm:pt modelId="{8E209BEF-D650-404D-B777-7145276C3A8D}">
      <dgm:prSet custT="1"/>
      <dgm:spPr/>
      <dgm:t>
        <a:bodyPr/>
        <a:lstStyle/>
        <a:p>
          <a:pPr>
            <a:lnSpc>
              <a:spcPct val="100000"/>
            </a:lnSpc>
          </a:pPr>
          <a:r>
            <a:rPr lang="en-SG" sz="1800" b="1"/>
            <a:t>4.</a:t>
          </a:r>
          <a:r>
            <a:rPr lang="en-SG" sz="1800"/>
            <a:t> You begin speaking into the microphone. Focus on the helper tips that appear in the bottom right corner of your screen.</a:t>
          </a:r>
          <a:endParaRPr lang="en-US" sz="1800" dirty="0"/>
        </a:p>
      </dgm:t>
    </dgm:pt>
    <dgm:pt modelId="{D9C06EAC-A5CC-44ED-B487-811DC11EB728}" type="parTrans" cxnId="{6D199D66-3DC3-460A-83A7-58A44C607C37}">
      <dgm:prSet/>
      <dgm:spPr/>
      <dgm:t>
        <a:bodyPr/>
        <a:lstStyle/>
        <a:p>
          <a:endParaRPr lang="en-US"/>
        </a:p>
      </dgm:t>
    </dgm:pt>
    <dgm:pt modelId="{A939D771-132D-4CD9-9747-2D9B584C8773}" type="sibTrans" cxnId="{6D199D66-3DC3-460A-83A7-58A44C607C37}">
      <dgm:prSet/>
      <dgm:spPr/>
      <dgm:t>
        <a:bodyPr/>
        <a:lstStyle/>
        <a:p>
          <a:pPr>
            <a:lnSpc>
              <a:spcPct val="100000"/>
            </a:lnSpc>
          </a:pPr>
          <a:endParaRPr lang="en-US"/>
        </a:p>
      </dgm:t>
    </dgm:pt>
    <dgm:pt modelId="{00DAB5EE-813E-4985-A40B-57E77F0533B5}">
      <dgm:prSet custT="1"/>
      <dgm:spPr/>
      <dgm:t>
        <a:bodyPr/>
        <a:lstStyle/>
        <a:p>
          <a:pPr>
            <a:lnSpc>
              <a:spcPct val="100000"/>
            </a:lnSpc>
          </a:pPr>
          <a:r>
            <a:rPr lang="en-SG" sz="1400" b="1" dirty="0"/>
            <a:t>5</a:t>
          </a:r>
          <a:r>
            <a:rPr lang="en-SG" sz="1800" b="1" dirty="0"/>
            <a:t>.</a:t>
          </a:r>
          <a:r>
            <a:rPr lang="en-SG" sz="1800" dirty="0"/>
            <a:t> Screen shot the overall report with the needed improvements at the end of the presentation.</a:t>
          </a:r>
          <a:endParaRPr lang="en-US" sz="1800" dirty="0"/>
        </a:p>
      </dgm:t>
    </dgm:pt>
    <dgm:pt modelId="{EA7213B2-4EF0-46FF-BC77-C202C521E59B}" type="parTrans" cxnId="{B61AC8C1-74A8-4675-AB39-B4989365E6CE}">
      <dgm:prSet/>
      <dgm:spPr/>
      <dgm:t>
        <a:bodyPr/>
        <a:lstStyle/>
        <a:p>
          <a:endParaRPr lang="en-US"/>
        </a:p>
      </dgm:t>
    </dgm:pt>
    <dgm:pt modelId="{183C952F-F9B3-4252-952B-ED40483075BF}" type="sibTrans" cxnId="{B61AC8C1-74A8-4675-AB39-B4989365E6CE}">
      <dgm:prSet/>
      <dgm:spPr/>
      <dgm:t>
        <a:bodyPr/>
        <a:lstStyle/>
        <a:p>
          <a:endParaRPr lang="en-US"/>
        </a:p>
      </dgm:t>
    </dgm:pt>
    <dgm:pt modelId="{FB1EAA01-480E-4C02-84C4-284C33A450FA}" type="pres">
      <dgm:prSet presAssocID="{E19E6A9F-F109-45B9-A425-47E56781C277}" presName="root" presStyleCnt="0">
        <dgm:presLayoutVars>
          <dgm:dir/>
          <dgm:resizeHandles val="exact"/>
        </dgm:presLayoutVars>
      </dgm:prSet>
      <dgm:spPr/>
    </dgm:pt>
    <dgm:pt modelId="{BBBA4D8B-8724-458C-B1C7-178DF4F0336D}" type="pres">
      <dgm:prSet presAssocID="{E19E6A9F-F109-45B9-A425-47E56781C277}" presName="container" presStyleCnt="0">
        <dgm:presLayoutVars>
          <dgm:dir/>
          <dgm:resizeHandles val="exact"/>
        </dgm:presLayoutVars>
      </dgm:prSet>
      <dgm:spPr/>
    </dgm:pt>
    <dgm:pt modelId="{8C4A4AED-ABCA-41BA-B2B5-C9468C9D544B}" type="pres">
      <dgm:prSet presAssocID="{8AF6C750-AC57-48CB-A9CF-7D2ABD8BCE59}" presName="compNode" presStyleCnt="0"/>
      <dgm:spPr/>
    </dgm:pt>
    <dgm:pt modelId="{B8D657B6-3D33-4A9F-8920-18D057B95233}" type="pres">
      <dgm:prSet presAssocID="{8AF6C750-AC57-48CB-A9CF-7D2ABD8BCE59}" presName="iconBgRect" presStyleLbl="bgShp" presStyleIdx="0" presStyleCnt="5"/>
      <dgm:spPr/>
    </dgm:pt>
    <dgm:pt modelId="{DBBA1F01-1C89-4D07-A0B8-2B91602059B1}" type="pres">
      <dgm:prSet presAssocID="{8AF6C750-AC57-48CB-A9CF-7D2ABD8BCE5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jector screen"/>
        </a:ext>
      </dgm:extLst>
    </dgm:pt>
    <dgm:pt modelId="{51E26605-AFFC-44B6-B121-55EAF7DCCCBC}" type="pres">
      <dgm:prSet presAssocID="{8AF6C750-AC57-48CB-A9CF-7D2ABD8BCE59}" presName="spaceRect" presStyleCnt="0"/>
      <dgm:spPr/>
    </dgm:pt>
    <dgm:pt modelId="{8F06E2A8-A475-41ED-AFCD-0E7436E7E28E}" type="pres">
      <dgm:prSet presAssocID="{8AF6C750-AC57-48CB-A9CF-7D2ABD8BCE59}" presName="textRect" presStyleLbl="revTx" presStyleIdx="0" presStyleCnt="5" custScaleY="258898">
        <dgm:presLayoutVars>
          <dgm:chMax val="1"/>
          <dgm:chPref val="1"/>
        </dgm:presLayoutVars>
      </dgm:prSet>
      <dgm:spPr/>
    </dgm:pt>
    <dgm:pt modelId="{60F84E3E-2CE2-46D1-899D-7F258A160480}" type="pres">
      <dgm:prSet presAssocID="{6CB146BF-4A42-4BB8-B831-0797494FD253}" presName="sibTrans" presStyleLbl="sibTrans2D1" presStyleIdx="0" presStyleCnt="0"/>
      <dgm:spPr/>
    </dgm:pt>
    <dgm:pt modelId="{D1E44E5C-670B-4C5F-8A82-B16375C120B3}" type="pres">
      <dgm:prSet presAssocID="{C6AECD28-A663-4F8A-9379-49A3CA1EBBD3}" presName="compNode" presStyleCnt="0"/>
      <dgm:spPr/>
    </dgm:pt>
    <dgm:pt modelId="{5D6A796C-69DD-4D66-ACE9-4ABA462935DE}" type="pres">
      <dgm:prSet presAssocID="{C6AECD28-A663-4F8A-9379-49A3CA1EBBD3}" presName="iconBgRect" presStyleLbl="bgShp" presStyleIdx="1" presStyleCnt="5"/>
      <dgm:spPr/>
    </dgm:pt>
    <dgm:pt modelId="{39E9EFD9-DCDE-4CE0-BB34-77319725124F}" type="pres">
      <dgm:prSet presAssocID="{C6AECD28-A663-4F8A-9379-49A3CA1EBBD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y"/>
        </a:ext>
      </dgm:extLst>
    </dgm:pt>
    <dgm:pt modelId="{35355BA4-16F3-4712-B8F3-7F43E57018E4}" type="pres">
      <dgm:prSet presAssocID="{C6AECD28-A663-4F8A-9379-49A3CA1EBBD3}" presName="spaceRect" presStyleCnt="0"/>
      <dgm:spPr/>
    </dgm:pt>
    <dgm:pt modelId="{6D911457-5D9E-40FC-BFC0-D539B6908AAB}" type="pres">
      <dgm:prSet presAssocID="{C6AECD28-A663-4F8A-9379-49A3CA1EBBD3}" presName="textRect" presStyleLbl="revTx" presStyleIdx="1" presStyleCnt="5">
        <dgm:presLayoutVars>
          <dgm:chMax val="1"/>
          <dgm:chPref val="1"/>
        </dgm:presLayoutVars>
      </dgm:prSet>
      <dgm:spPr/>
    </dgm:pt>
    <dgm:pt modelId="{C8783220-2113-4703-B955-9C4F244192FF}" type="pres">
      <dgm:prSet presAssocID="{24F5F26C-7CAE-4A9B-83F3-97BB8CB88FE0}" presName="sibTrans" presStyleLbl="sibTrans2D1" presStyleIdx="0" presStyleCnt="0"/>
      <dgm:spPr/>
    </dgm:pt>
    <dgm:pt modelId="{59F63D95-000A-407D-9F9E-F86E33ACFEA7}" type="pres">
      <dgm:prSet presAssocID="{E1B01CCE-75D9-496B-92BD-61304CD76499}" presName="compNode" presStyleCnt="0"/>
      <dgm:spPr/>
    </dgm:pt>
    <dgm:pt modelId="{094C497A-FD40-4F7C-86A0-60EF7E7938EF}" type="pres">
      <dgm:prSet presAssocID="{E1B01CCE-75D9-496B-92BD-61304CD76499}" presName="iconBgRect" presStyleLbl="bgShp" presStyleIdx="2" presStyleCnt="5"/>
      <dgm:spPr/>
    </dgm:pt>
    <dgm:pt modelId="{0FF8E6B0-51C5-414B-B8BA-2C97BF969EE4}" type="pres">
      <dgm:prSet presAssocID="{E1B01CCE-75D9-496B-92BD-61304CD7649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crophone"/>
        </a:ext>
      </dgm:extLst>
    </dgm:pt>
    <dgm:pt modelId="{EE618F8E-84CA-4AB5-8948-A8EF143653DC}" type="pres">
      <dgm:prSet presAssocID="{E1B01CCE-75D9-496B-92BD-61304CD76499}" presName="spaceRect" presStyleCnt="0"/>
      <dgm:spPr/>
    </dgm:pt>
    <dgm:pt modelId="{B5BFDC4F-FDE6-47BE-84DD-5E7F14912780}" type="pres">
      <dgm:prSet presAssocID="{E1B01CCE-75D9-496B-92BD-61304CD76499}" presName="textRect" presStyleLbl="revTx" presStyleIdx="2" presStyleCnt="5">
        <dgm:presLayoutVars>
          <dgm:chMax val="1"/>
          <dgm:chPref val="1"/>
        </dgm:presLayoutVars>
      </dgm:prSet>
      <dgm:spPr/>
    </dgm:pt>
    <dgm:pt modelId="{38E6D374-C1CD-4922-A03C-6BC3CC302859}" type="pres">
      <dgm:prSet presAssocID="{DD832082-BFE1-48B2-8BCE-EAFCB6A73EC8}" presName="sibTrans" presStyleLbl="sibTrans2D1" presStyleIdx="0" presStyleCnt="0"/>
      <dgm:spPr/>
    </dgm:pt>
    <dgm:pt modelId="{17127BF9-2EDA-4DB7-A8D0-96244ABC120F}" type="pres">
      <dgm:prSet presAssocID="{8E209BEF-D650-404D-B777-7145276C3A8D}" presName="compNode" presStyleCnt="0"/>
      <dgm:spPr/>
    </dgm:pt>
    <dgm:pt modelId="{F73BCA1F-37FF-41DE-90E2-BFF48741759E}" type="pres">
      <dgm:prSet presAssocID="{8E209BEF-D650-404D-B777-7145276C3A8D}" presName="iconBgRect" presStyleLbl="bgShp" presStyleIdx="3" presStyleCnt="5"/>
      <dgm:spPr/>
    </dgm:pt>
    <dgm:pt modelId="{BAE7C43A-2A24-4595-872E-DC14E7AA8840}" type="pres">
      <dgm:prSet presAssocID="{8E209BEF-D650-404D-B777-7145276C3A8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odcast"/>
        </a:ext>
      </dgm:extLst>
    </dgm:pt>
    <dgm:pt modelId="{BD197F5C-DEEB-4107-93F9-0BD542B3CAE9}" type="pres">
      <dgm:prSet presAssocID="{8E209BEF-D650-404D-B777-7145276C3A8D}" presName="spaceRect" presStyleCnt="0"/>
      <dgm:spPr/>
    </dgm:pt>
    <dgm:pt modelId="{9C52BE42-DB9C-4625-BA78-5E481118EBF9}" type="pres">
      <dgm:prSet presAssocID="{8E209BEF-D650-404D-B777-7145276C3A8D}" presName="textRect" presStyleLbl="revTx" presStyleIdx="3" presStyleCnt="5">
        <dgm:presLayoutVars>
          <dgm:chMax val="1"/>
          <dgm:chPref val="1"/>
        </dgm:presLayoutVars>
      </dgm:prSet>
      <dgm:spPr/>
    </dgm:pt>
    <dgm:pt modelId="{AB3E0D94-BC48-42D9-907F-508B4F7DE82A}" type="pres">
      <dgm:prSet presAssocID="{A939D771-132D-4CD9-9747-2D9B584C8773}" presName="sibTrans" presStyleLbl="sibTrans2D1" presStyleIdx="0" presStyleCnt="0"/>
      <dgm:spPr/>
    </dgm:pt>
    <dgm:pt modelId="{18A9A4EA-7B75-422C-9C40-AC81311E8ED0}" type="pres">
      <dgm:prSet presAssocID="{00DAB5EE-813E-4985-A40B-57E77F0533B5}" presName="compNode" presStyleCnt="0"/>
      <dgm:spPr/>
    </dgm:pt>
    <dgm:pt modelId="{6099C381-3324-421D-A2F9-A14FD232D412}" type="pres">
      <dgm:prSet presAssocID="{00DAB5EE-813E-4985-A40B-57E77F0533B5}" presName="iconBgRect" presStyleLbl="bgShp" presStyleIdx="4" presStyleCnt="5"/>
      <dgm:spPr/>
    </dgm:pt>
    <dgm:pt modelId="{3AAA435B-BA07-4D5B-9921-CFC6E586483D}" type="pres">
      <dgm:prSet presAssocID="{00DAB5EE-813E-4985-A40B-57E77F0533B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17E75D5B-F6D3-4DC3-BA0F-114585D482AD}" type="pres">
      <dgm:prSet presAssocID="{00DAB5EE-813E-4985-A40B-57E77F0533B5}" presName="spaceRect" presStyleCnt="0"/>
      <dgm:spPr/>
    </dgm:pt>
    <dgm:pt modelId="{8DBF8324-251A-4D76-A569-8F26F0575DAF}" type="pres">
      <dgm:prSet presAssocID="{00DAB5EE-813E-4985-A40B-57E77F0533B5}" presName="textRect" presStyleLbl="revTx" presStyleIdx="4" presStyleCnt="5" custScaleY="173448">
        <dgm:presLayoutVars>
          <dgm:chMax val="1"/>
          <dgm:chPref val="1"/>
        </dgm:presLayoutVars>
      </dgm:prSet>
      <dgm:spPr/>
    </dgm:pt>
  </dgm:ptLst>
  <dgm:cxnLst>
    <dgm:cxn modelId="{2C9E6E17-6AA5-44B0-9648-B0BCFE534E32}" type="presOf" srcId="{8E209BEF-D650-404D-B777-7145276C3A8D}" destId="{9C52BE42-DB9C-4625-BA78-5E481118EBF9}" srcOrd="0" destOrd="0" presId="urn:microsoft.com/office/officeart/2018/2/layout/IconCircleList"/>
    <dgm:cxn modelId="{6A5EA11F-31DB-47D3-8B22-26DCD73679F2}" srcId="{E19E6A9F-F109-45B9-A425-47E56781C277}" destId="{E1B01CCE-75D9-496B-92BD-61304CD76499}" srcOrd="2" destOrd="0" parTransId="{6C957FE8-EF5E-4BF7-9D8A-BC71E771DAB7}" sibTransId="{DD832082-BFE1-48B2-8BCE-EAFCB6A73EC8}"/>
    <dgm:cxn modelId="{45A9FC23-861E-4FB0-8A70-58B1CFFBDC3E}" type="presOf" srcId="{00DAB5EE-813E-4985-A40B-57E77F0533B5}" destId="{8DBF8324-251A-4D76-A569-8F26F0575DAF}" srcOrd="0" destOrd="0" presId="urn:microsoft.com/office/officeart/2018/2/layout/IconCircleList"/>
    <dgm:cxn modelId="{43F64B40-82B2-4856-9490-87194B275F5E}" type="presOf" srcId="{DD832082-BFE1-48B2-8BCE-EAFCB6A73EC8}" destId="{38E6D374-C1CD-4922-A03C-6BC3CC302859}" srcOrd="0" destOrd="0" presId="urn:microsoft.com/office/officeart/2018/2/layout/IconCircleList"/>
    <dgm:cxn modelId="{18BBFE64-2DBA-4980-AA0B-106E9C843686}" type="presOf" srcId="{A939D771-132D-4CD9-9747-2D9B584C8773}" destId="{AB3E0D94-BC48-42D9-907F-508B4F7DE82A}" srcOrd="0" destOrd="0" presId="urn:microsoft.com/office/officeart/2018/2/layout/IconCircleList"/>
    <dgm:cxn modelId="{6D199D66-3DC3-460A-83A7-58A44C607C37}" srcId="{E19E6A9F-F109-45B9-A425-47E56781C277}" destId="{8E209BEF-D650-404D-B777-7145276C3A8D}" srcOrd="3" destOrd="0" parTransId="{D9C06EAC-A5CC-44ED-B487-811DC11EB728}" sibTransId="{A939D771-132D-4CD9-9747-2D9B584C8773}"/>
    <dgm:cxn modelId="{51B5334B-051A-438E-8999-C64F69AD181E}" type="presOf" srcId="{C6AECD28-A663-4F8A-9379-49A3CA1EBBD3}" destId="{6D911457-5D9E-40FC-BFC0-D539B6908AAB}" srcOrd="0" destOrd="0" presId="urn:microsoft.com/office/officeart/2018/2/layout/IconCircleList"/>
    <dgm:cxn modelId="{BA1F1C8B-E7E7-4277-8919-6C45D27EDF00}" type="presOf" srcId="{6CB146BF-4A42-4BB8-B831-0797494FD253}" destId="{60F84E3E-2CE2-46D1-899D-7F258A160480}" srcOrd="0" destOrd="0" presId="urn:microsoft.com/office/officeart/2018/2/layout/IconCircleList"/>
    <dgm:cxn modelId="{C88ACE9C-2972-4478-AB8A-C3E9254E90ED}" srcId="{E19E6A9F-F109-45B9-A425-47E56781C277}" destId="{C6AECD28-A663-4F8A-9379-49A3CA1EBBD3}" srcOrd="1" destOrd="0" parTransId="{DD3FD17B-39D7-4646-8F8F-9B111B3E1DA5}" sibTransId="{24F5F26C-7CAE-4A9B-83F3-97BB8CB88FE0}"/>
    <dgm:cxn modelId="{F5DE3DAC-3246-4CCE-82D2-06AA07EF54DD}" type="presOf" srcId="{E1B01CCE-75D9-496B-92BD-61304CD76499}" destId="{B5BFDC4F-FDE6-47BE-84DD-5E7F14912780}" srcOrd="0" destOrd="0" presId="urn:microsoft.com/office/officeart/2018/2/layout/IconCircleList"/>
    <dgm:cxn modelId="{CC0851B5-5D6A-466E-99EE-BA80B65F826D}" type="presOf" srcId="{8AF6C750-AC57-48CB-A9CF-7D2ABD8BCE59}" destId="{8F06E2A8-A475-41ED-AFCD-0E7436E7E28E}" srcOrd="0" destOrd="0" presId="urn:microsoft.com/office/officeart/2018/2/layout/IconCircleList"/>
    <dgm:cxn modelId="{B61AC8C1-74A8-4675-AB39-B4989365E6CE}" srcId="{E19E6A9F-F109-45B9-A425-47E56781C277}" destId="{00DAB5EE-813E-4985-A40B-57E77F0533B5}" srcOrd="4" destOrd="0" parTransId="{EA7213B2-4EF0-46FF-BC77-C202C521E59B}" sibTransId="{183C952F-F9B3-4252-952B-ED40483075BF}"/>
    <dgm:cxn modelId="{9E5E03C5-1F3E-4023-B3EC-265E78DADD1D}" type="presOf" srcId="{24F5F26C-7CAE-4A9B-83F3-97BB8CB88FE0}" destId="{C8783220-2113-4703-B955-9C4F244192FF}" srcOrd="0" destOrd="0" presId="urn:microsoft.com/office/officeart/2018/2/layout/IconCircleList"/>
    <dgm:cxn modelId="{F48C79DB-9E13-4B48-8398-D10CF1F04B25}" srcId="{E19E6A9F-F109-45B9-A425-47E56781C277}" destId="{8AF6C750-AC57-48CB-A9CF-7D2ABD8BCE59}" srcOrd="0" destOrd="0" parTransId="{D2C4BF2B-D74D-4244-A012-F09B3156846E}" sibTransId="{6CB146BF-4A42-4BB8-B831-0797494FD253}"/>
    <dgm:cxn modelId="{58468DF6-0971-4F69-8695-F3DA6CFA4290}" type="presOf" srcId="{E19E6A9F-F109-45B9-A425-47E56781C277}" destId="{FB1EAA01-480E-4C02-84C4-284C33A450FA}" srcOrd="0" destOrd="0" presId="urn:microsoft.com/office/officeart/2018/2/layout/IconCircleList"/>
    <dgm:cxn modelId="{FB0575BC-26B3-4799-A0A3-16354CFDAD87}" type="presParOf" srcId="{FB1EAA01-480E-4C02-84C4-284C33A450FA}" destId="{BBBA4D8B-8724-458C-B1C7-178DF4F0336D}" srcOrd="0" destOrd="0" presId="urn:microsoft.com/office/officeart/2018/2/layout/IconCircleList"/>
    <dgm:cxn modelId="{DED2A9F8-EFFF-4360-9C83-FE95D5C56BE6}" type="presParOf" srcId="{BBBA4D8B-8724-458C-B1C7-178DF4F0336D}" destId="{8C4A4AED-ABCA-41BA-B2B5-C9468C9D544B}" srcOrd="0" destOrd="0" presId="urn:microsoft.com/office/officeart/2018/2/layout/IconCircleList"/>
    <dgm:cxn modelId="{265EDA99-F282-4E69-8A5C-61CCF4F40FE7}" type="presParOf" srcId="{8C4A4AED-ABCA-41BA-B2B5-C9468C9D544B}" destId="{B8D657B6-3D33-4A9F-8920-18D057B95233}" srcOrd="0" destOrd="0" presId="urn:microsoft.com/office/officeart/2018/2/layout/IconCircleList"/>
    <dgm:cxn modelId="{AA6CDC10-9731-4F12-A51B-275138A0295D}" type="presParOf" srcId="{8C4A4AED-ABCA-41BA-B2B5-C9468C9D544B}" destId="{DBBA1F01-1C89-4D07-A0B8-2B91602059B1}" srcOrd="1" destOrd="0" presId="urn:microsoft.com/office/officeart/2018/2/layout/IconCircleList"/>
    <dgm:cxn modelId="{2565E549-7991-4672-8BCE-7185740E0C4D}" type="presParOf" srcId="{8C4A4AED-ABCA-41BA-B2B5-C9468C9D544B}" destId="{51E26605-AFFC-44B6-B121-55EAF7DCCCBC}" srcOrd="2" destOrd="0" presId="urn:microsoft.com/office/officeart/2018/2/layout/IconCircleList"/>
    <dgm:cxn modelId="{7C91CFC0-B1FD-49C0-8586-61C2BB014087}" type="presParOf" srcId="{8C4A4AED-ABCA-41BA-B2B5-C9468C9D544B}" destId="{8F06E2A8-A475-41ED-AFCD-0E7436E7E28E}" srcOrd="3" destOrd="0" presId="urn:microsoft.com/office/officeart/2018/2/layout/IconCircleList"/>
    <dgm:cxn modelId="{75E0B8D7-8C1D-4B7C-AB37-9B7EC997C977}" type="presParOf" srcId="{BBBA4D8B-8724-458C-B1C7-178DF4F0336D}" destId="{60F84E3E-2CE2-46D1-899D-7F258A160480}" srcOrd="1" destOrd="0" presId="urn:microsoft.com/office/officeart/2018/2/layout/IconCircleList"/>
    <dgm:cxn modelId="{F490DAA0-8320-47C3-95AF-55F004034E07}" type="presParOf" srcId="{BBBA4D8B-8724-458C-B1C7-178DF4F0336D}" destId="{D1E44E5C-670B-4C5F-8A82-B16375C120B3}" srcOrd="2" destOrd="0" presId="urn:microsoft.com/office/officeart/2018/2/layout/IconCircleList"/>
    <dgm:cxn modelId="{CBD465F5-1A73-4A0D-9B59-E171A3E3CD9A}" type="presParOf" srcId="{D1E44E5C-670B-4C5F-8A82-B16375C120B3}" destId="{5D6A796C-69DD-4D66-ACE9-4ABA462935DE}" srcOrd="0" destOrd="0" presId="urn:microsoft.com/office/officeart/2018/2/layout/IconCircleList"/>
    <dgm:cxn modelId="{91319292-6857-4E89-8985-700715741BF3}" type="presParOf" srcId="{D1E44E5C-670B-4C5F-8A82-B16375C120B3}" destId="{39E9EFD9-DCDE-4CE0-BB34-77319725124F}" srcOrd="1" destOrd="0" presId="urn:microsoft.com/office/officeart/2018/2/layout/IconCircleList"/>
    <dgm:cxn modelId="{056CAD06-6AFA-4B56-B9D9-61EF3F1120BF}" type="presParOf" srcId="{D1E44E5C-670B-4C5F-8A82-B16375C120B3}" destId="{35355BA4-16F3-4712-B8F3-7F43E57018E4}" srcOrd="2" destOrd="0" presId="urn:microsoft.com/office/officeart/2018/2/layout/IconCircleList"/>
    <dgm:cxn modelId="{6F39D270-B721-4963-8939-97B707397B17}" type="presParOf" srcId="{D1E44E5C-670B-4C5F-8A82-B16375C120B3}" destId="{6D911457-5D9E-40FC-BFC0-D539B6908AAB}" srcOrd="3" destOrd="0" presId="urn:microsoft.com/office/officeart/2018/2/layout/IconCircleList"/>
    <dgm:cxn modelId="{D76AAF31-D7C2-498A-9EE1-2E7CCEDC8AB0}" type="presParOf" srcId="{BBBA4D8B-8724-458C-B1C7-178DF4F0336D}" destId="{C8783220-2113-4703-B955-9C4F244192FF}" srcOrd="3" destOrd="0" presId="urn:microsoft.com/office/officeart/2018/2/layout/IconCircleList"/>
    <dgm:cxn modelId="{7A49B72E-DAE3-4F59-9F82-82B7E6AF9725}" type="presParOf" srcId="{BBBA4D8B-8724-458C-B1C7-178DF4F0336D}" destId="{59F63D95-000A-407D-9F9E-F86E33ACFEA7}" srcOrd="4" destOrd="0" presId="urn:microsoft.com/office/officeart/2018/2/layout/IconCircleList"/>
    <dgm:cxn modelId="{B94F28F8-1A36-4365-A83D-DD88056E96BA}" type="presParOf" srcId="{59F63D95-000A-407D-9F9E-F86E33ACFEA7}" destId="{094C497A-FD40-4F7C-86A0-60EF7E7938EF}" srcOrd="0" destOrd="0" presId="urn:microsoft.com/office/officeart/2018/2/layout/IconCircleList"/>
    <dgm:cxn modelId="{7FD6BBAD-ACEF-4EDE-B17C-0857915F6007}" type="presParOf" srcId="{59F63D95-000A-407D-9F9E-F86E33ACFEA7}" destId="{0FF8E6B0-51C5-414B-B8BA-2C97BF969EE4}" srcOrd="1" destOrd="0" presId="urn:microsoft.com/office/officeart/2018/2/layout/IconCircleList"/>
    <dgm:cxn modelId="{AD5187A5-0DD6-4936-A9FD-A8354A2EE390}" type="presParOf" srcId="{59F63D95-000A-407D-9F9E-F86E33ACFEA7}" destId="{EE618F8E-84CA-4AB5-8948-A8EF143653DC}" srcOrd="2" destOrd="0" presId="urn:microsoft.com/office/officeart/2018/2/layout/IconCircleList"/>
    <dgm:cxn modelId="{B3B48DAC-2157-4B66-8A36-AD561A6FA7CA}" type="presParOf" srcId="{59F63D95-000A-407D-9F9E-F86E33ACFEA7}" destId="{B5BFDC4F-FDE6-47BE-84DD-5E7F14912780}" srcOrd="3" destOrd="0" presId="urn:microsoft.com/office/officeart/2018/2/layout/IconCircleList"/>
    <dgm:cxn modelId="{24E0F41F-93FC-43EB-BFE7-30EA5E1A554F}" type="presParOf" srcId="{BBBA4D8B-8724-458C-B1C7-178DF4F0336D}" destId="{38E6D374-C1CD-4922-A03C-6BC3CC302859}" srcOrd="5" destOrd="0" presId="urn:microsoft.com/office/officeart/2018/2/layout/IconCircleList"/>
    <dgm:cxn modelId="{BDFAA207-830C-4966-A446-EE1E3C308A12}" type="presParOf" srcId="{BBBA4D8B-8724-458C-B1C7-178DF4F0336D}" destId="{17127BF9-2EDA-4DB7-A8D0-96244ABC120F}" srcOrd="6" destOrd="0" presId="urn:microsoft.com/office/officeart/2018/2/layout/IconCircleList"/>
    <dgm:cxn modelId="{47977BDE-A3F1-4E4F-A307-F6E4BB5F520A}" type="presParOf" srcId="{17127BF9-2EDA-4DB7-A8D0-96244ABC120F}" destId="{F73BCA1F-37FF-41DE-90E2-BFF48741759E}" srcOrd="0" destOrd="0" presId="urn:microsoft.com/office/officeart/2018/2/layout/IconCircleList"/>
    <dgm:cxn modelId="{8C933F6E-1897-4546-AA62-C4BC18B4F40A}" type="presParOf" srcId="{17127BF9-2EDA-4DB7-A8D0-96244ABC120F}" destId="{BAE7C43A-2A24-4595-872E-DC14E7AA8840}" srcOrd="1" destOrd="0" presId="urn:microsoft.com/office/officeart/2018/2/layout/IconCircleList"/>
    <dgm:cxn modelId="{21924E76-313B-452B-85FB-6691B6EEE936}" type="presParOf" srcId="{17127BF9-2EDA-4DB7-A8D0-96244ABC120F}" destId="{BD197F5C-DEEB-4107-93F9-0BD542B3CAE9}" srcOrd="2" destOrd="0" presId="urn:microsoft.com/office/officeart/2018/2/layout/IconCircleList"/>
    <dgm:cxn modelId="{49A42283-7191-424F-8E3F-EF2DC38A0B25}" type="presParOf" srcId="{17127BF9-2EDA-4DB7-A8D0-96244ABC120F}" destId="{9C52BE42-DB9C-4625-BA78-5E481118EBF9}" srcOrd="3" destOrd="0" presId="urn:microsoft.com/office/officeart/2018/2/layout/IconCircleList"/>
    <dgm:cxn modelId="{B4BB7662-B655-45D7-A0CF-EE3A523AC657}" type="presParOf" srcId="{BBBA4D8B-8724-458C-B1C7-178DF4F0336D}" destId="{AB3E0D94-BC48-42D9-907F-508B4F7DE82A}" srcOrd="7" destOrd="0" presId="urn:microsoft.com/office/officeart/2018/2/layout/IconCircleList"/>
    <dgm:cxn modelId="{DB501CC6-D87A-496C-90AB-13A6E52BC95C}" type="presParOf" srcId="{BBBA4D8B-8724-458C-B1C7-178DF4F0336D}" destId="{18A9A4EA-7B75-422C-9C40-AC81311E8ED0}" srcOrd="8" destOrd="0" presId="urn:microsoft.com/office/officeart/2018/2/layout/IconCircleList"/>
    <dgm:cxn modelId="{64E97C32-3ACD-4467-8A74-CD535FCF083F}" type="presParOf" srcId="{18A9A4EA-7B75-422C-9C40-AC81311E8ED0}" destId="{6099C381-3324-421D-A2F9-A14FD232D412}" srcOrd="0" destOrd="0" presId="urn:microsoft.com/office/officeart/2018/2/layout/IconCircleList"/>
    <dgm:cxn modelId="{9B7D6B42-5047-4306-98C8-BAA53CCADC80}" type="presParOf" srcId="{18A9A4EA-7B75-422C-9C40-AC81311E8ED0}" destId="{3AAA435B-BA07-4D5B-9921-CFC6E586483D}" srcOrd="1" destOrd="0" presId="urn:microsoft.com/office/officeart/2018/2/layout/IconCircleList"/>
    <dgm:cxn modelId="{4A31D2B5-BA8B-4FBD-938E-EF5A97B97E41}" type="presParOf" srcId="{18A9A4EA-7B75-422C-9C40-AC81311E8ED0}" destId="{17E75D5B-F6D3-4DC3-BA0F-114585D482AD}" srcOrd="2" destOrd="0" presId="urn:microsoft.com/office/officeart/2018/2/layout/IconCircleList"/>
    <dgm:cxn modelId="{C88394B4-BDD0-4ED5-87E2-54F54D5B078C}" type="presParOf" srcId="{18A9A4EA-7B75-422C-9C40-AC81311E8ED0}" destId="{8DBF8324-251A-4D76-A569-8F26F0575DAF}"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44163-1FCA-4858-85AA-F380A76B8E7E}">
      <dsp:nvSpPr>
        <dsp:cNvPr id="0" name=""/>
        <dsp:cNvSpPr/>
      </dsp:nvSpPr>
      <dsp:spPr>
        <a:xfrm>
          <a:off x="0" y="273958"/>
          <a:ext cx="6002110" cy="155887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SG" sz="2200" b="0" i="0" kern="1200" baseline="0"/>
            <a:t>Students fear oral presentation because of speaking anxiety (Grieve et al, 2021)</a:t>
          </a:r>
          <a:endParaRPr lang="en-US" sz="2200" kern="1200"/>
        </a:p>
      </dsp:txBody>
      <dsp:txXfrm>
        <a:off x="76098" y="350056"/>
        <a:ext cx="5849914" cy="1406682"/>
      </dsp:txXfrm>
    </dsp:sp>
    <dsp:sp modelId="{75A544F6-4F7E-4057-9A6A-25DCEA4FA6C0}">
      <dsp:nvSpPr>
        <dsp:cNvPr id="0" name=""/>
        <dsp:cNvSpPr/>
      </dsp:nvSpPr>
      <dsp:spPr>
        <a:xfrm>
          <a:off x="0" y="1896197"/>
          <a:ext cx="6002110" cy="1558878"/>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SG" sz="2200" b="0" i="0" kern="1200" baseline="0" dirty="0"/>
            <a:t>Increased anxiety during the COVID pandemic when Home-Based Learning was used. Students had to practise oral presentation delivery without face-to-face feedback from tutors.</a:t>
          </a:r>
          <a:endParaRPr lang="en-US" sz="2200" kern="1200" dirty="0"/>
        </a:p>
      </dsp:txBody>
      <dsp:txXfrm>
        <a:off x="76098" y="1972295"/>
        <a:ext cx="5849914" cy="1406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657B6-3D33-4A9F-8920-18D057B95233}">
      <dsp:nvSpPr>
        <dsp:cNvPr id="0" name=""/>
        <dsp:cNvSpPr/>
      </dsp:nvSpPr>
      <dsp:spPr>
        <a:xfrm>
          <a:off x="504309" y="679015"/>
          <a:ext cx="824134" cy="82413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BA1F01-1C89-4D07-A0B8-2B91602059B1}">
      <dsp:nvSpPr>
        <dsp:cNvPr id="0" name=""/>
        <dsp:cNvSpPr/>
      </dsp:nvSpPr>
      <dsp:spPr>
        <a:xfrm>
          <a:off x="677378" y="852083"/>
          <a:ext cx="477998" cy="4779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06E2A8-A475-41ED-AFCD-0E7436E7E28E}">
      <dsp:nvSpPr>
        <dsp:cNvPr id="0" name=""/>
        <dsp:cNvSpPr/>
      </dsp:nvSpPr>
      <dsp:spPr>
        <a:xfrm>
          <a:off x="1505044" y="24248"/>
          <a:ext cx="1942602" cy="2133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SG" sz="1800" b="1" kern="1200" dirty="0"/>
            <a:t>1.Go to office 365. Ensure your internal mic works. </a:t>
          </a:r>
          <a:r>
            <a:rPr lang="en-SG" sz="1800" kern="1200" dirty="0"/>
            <a:t>You go into slideshow mode in PowerPoint online. Click </a:t>
          </a:r>
          <a:r>
            <a:rPr lang="en-SG" sz="1800" b="1" kern="1200" dirty="0"/>
            <a:t>Rehearse with Coach</a:t>
          </a:r>
          <a:r>
            <a:rPr lang="en-SG" sz="1800" kern="1200" dirty="0"/>
            <a:t>.</a:t>
          </a:r>
          <a:endParaRPr lang="en-US" sz="1800" kern="1200" dirty="0"/>
        </a:p>
      </dsp:txBody>
      <dsp:txXfrm>
        <a:off x="1505044" y="24248"/>
        <a:ext cx="1942602" cy="2133667"/>
      </dsp:txXfrm>
    </dsp:sp>
    <dsp:sp modelId="{5D6A796C-69DD-4D66-ACE9-4ABA462935DE}">
      <dsp:nvSpPr>
        <dsp:cNvPr id="0" name=""/>
        <dsp:cNvSpPr/>
      </dsp:nvSpPr>
      <dsp:spPr>
        <a:xfrm>
          <a:off x="3786131" y="679015"/>
          <a:ext cx="824134" cy="824134"/>
        </a:xfrm>
        <a:prstGeom prst="ellipse">
          <a:avLst/>
        </a:prstGeom>
        <a:solidFill>
          <a:schemeClr val="accent5">
            <a:hueOff val="-1838336"/>
            <a:satOff val="-2557"/>
            <a:lumOff val="-981"/>
            <a:alphaOff val="0"/>
          </a:schemeClr>
        </a:solidFill>
        <a:ln>
          <a:noFill/>
        </a:ln>
        <a:effectLst/>
      </dsp:spPr>
      <dsp:style>
        <a:lnRef idx="0">
          <a:scrgbClr r="0" g="0" b="0"/>
        </a:lnRef>
        <a:fillRef idx="1">
          <a:scrgbClr r="0" g="0" b="0"/>
        </a:fillRef>
        <a:effectRef idx="0">
          <a:scrgbClr r="0" g="0" b="0"/>
        </a:effectRef>
        <a:fontRef idx="minor"/>
      </dsp:style>
    </dsp:sp>
    <dsp:sp modelId="{39E9EFD9-DCDE-4CE0-BB34-77319725124F}">
      <dsp:nvSpPr>
        <dsp:cNvPr id="0" name=""/>
        <dsp:cNvSpPr/>
      </dsp:nvSpPr>
      <dsp:spPr>
        <a:xfrm>
          <a:off x="3959199" y="852083"/>
          <a:ext cx="477998" cy="4779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911457-5D9E-40FC-BFC0-D539B6908AAB}">
      <dsp:nvSpPr>
        <dsp:cNvPr id="0" name=""/>
        <dsp:cNvSpPr/>
      </dsp:nvSpPr>
      <dsp:spPr>
        <a:xfrm>
          <a:off x="4786866" y="679015"/>
          <a:ext cx="1942602" cy="824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SG" sz="1800" b="1" kern="1200"/>
            <a:t>2.</a:t>
          </a:r>
          <a:r>
            <a:rPr lang="en-SG" sz="1800" kern="1200"/>
            <a:t> Click </a:t>
          </a:r>
          <a:r>
            <a:rPr lang="en-SG" sz="1800" b="1" kern="1200"/>
            <a:t>Get Started</a:t>
          </a:r>
          <a:r>
            <a:rPr lang="en-SG" sz="1800" kern="1200"/>
            <a:t> to begin your recording</a:t>
          </a:r>
          <a:r>
            <a:rPr lang="en-SG" sz="1100" kern="1200"/>
            <a:t>.</a:t>
          </a:r>
          <a:endParaRPr lang="en-US" sz="1100" kern="1200" dirty="0"/>
        </a:p>
      </dsp:txBody>
      <dsp:txXfrm>
        <a:off x="4786866" y="679015"/>
        <a:ext cx="1942602" cy="824134"/>
      </dsp:txXfrm>
    </dsp:sp>
    <dsp:sp modelId="{094C497A-FD40-4F7C-86A0-60EF7E7938EF}">
      <dsp:nvSpPr>
        <dsp:cNvPr id="0" name=""/>
        <dsp:cNvSpPr/>
      </dsp:nvSpPr>
      <dsp:spPr>
        <a:xfrm>
          <a:off x="7067952" y="679015"/>
          <a:ext cx="824134" cy="824134"/>
        </a:xfrm>
        <a:prstGeom prst="ellipse">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dsp:style>
    </dsp:sp>
    <dsp:sp modelId="{0FF8E6B0-51C5-414B-B8BA-2C97BF969EE4}">
      <dsp:nvSpPr>
        <dsp:cNvPr id="0" name=""/>
        <dsp:cNvSpPr/>
      </dsp:nvSpPr>
      <dsp:spPr>
        <a:xfrm>
          <a:off x="7241020" y="852083"/>
          <a:ext cx="477998" cy="4779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BFDC4F-FDE6-47BE-84DD-5E7F14912780}">
      <dsp:nvSpPr>
        <dsp:cNvPr id="0" name=""/>
        <dsp:cNvSpPr/>
      </dsp:nvSpPr>
      <dsp:spPr>
        <a:xfrm>
          <a:off x="8068687" y="679015"/>
          <a:ext cx="1942602" cy="824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SG" sz="1800" b="1" kern="1200"/>
            <a:t>3.</a:t>
          </a:r>
          <a:r>
            <a:rPr lang="en-SG" sz="1800" kern="1200"/>
            <a:t> PowerPoint uses your microphone to capture and scan your voice.</a:t>
          </a:r>
          <a:endParaRPr lang="en-US" sz="1800" kern="1200" dirty="0"/>
        </a:p>
      </dsp:txBody>
      <dsp:txXfrm>
        <a:off x="8068687" y="679015"/>
        <a:ext cx="1942602" cy="824134"/>
      </dsp:txXfrm>
    </dsp:sp>
    <dsp:sp modelId="{F73BCA1F-37FF-41DE-90E2-BFF48741759E}">
      <dsp:nvSpPr>
        <dsp:cNvPr id="0" name=""/>
        <dsp:cNvSpPr/>
      </dsp:nvSpPr>
      <dsp:spPr>
        <a:xfrm>
          <a:off x="504309" y="3200299"/>
          <a:ext cx="824134" cy="824134"/>
        </a:xfrm>
        <a:prstGeom prst="ellipse">
          <a:avLst/>
        </a:prstGeom>
        <a:solidFill>
          <a:schemeClr val="accent5">
            <a:hueOff val="-5515009"/>
            <a:satOff val="-7671"/>
            <a:lumOff val="-2942"/>
            <a:alphaOff val="0"/>
          </a:schemeClr>
        </a:solidFill>
        <a:ln>
          <a:noFill/>
        </a:ln>
        <a:effectLst/>
      </dsp:spPr>
      <dsp:style>
        <a:lnRef idx="0">
          <a:scrgbClr r="0" g="0" b="0"/>
        </a:lnRef>
        <a:fillRef idx="1">
          <a:scrgbClr r="0" g="0" b="0"/>
        </a:fillRef>
        <a:effectRef idx="0">
          <a:scrgbClr r="0" g="0" b="0"/>
        </a:effectRef>
        <a:fontRef idx="minor"/>
      </dsp:style>
    </dsp:sp>
    <dsp:sp modelId="{BAE7C43A-2A24-4595-872E-DC14E7AA8840}">
      <dsp:nvSpPr>
        <dsp:cNvPr id="0" name=""/>
        <dsp:cNvSpPr/>
      </dsp:nvSpPr>
      <dsp:spPr>
        <a:xfrm>
          <a:off x="677378" y="3373367"/>
          <a:ext cx="477998" cy="4779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52BE42-DB9C-4625-BA78-5E481118EBF9}">
      <dsp:nvSpPr>
        <dsp:cNvPr id="0" name=""/>
        <dsp:cNvSpPr/>
      </dsp:nvSpPr>
      <dsp:spPr>
        <a:xfrm>
          <a:off x="1505044" y="3200299"/>
          <a:ext cx="1942602" cy="824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SG" sz="1800" b="1" kern="1200"/>
            <a:t>4.</a:t>
          </a:r>
          <a:r>
            <a:rPr lang="en-SG" sz="1800" kern="1200"/>
            <a:t> You begin speaking into the microphone. Focus on the helper tips that appear in the bottom right corner of your screen.</a:t>
          </a:r>
          <a:endParaRPr lang="en-US" sz="1800" kern="1200" dirty="0"/>
        </a:p>
      </dsp:txBody>
      <dsp:txXfrm>
        <a:off x="1505044" y="3200299"/>
        <a:ext cx="1942602" cy="824134"/>
      </dsp:txXfrm>
    </dsp:sp>
    <dsp:sp modelId="{6099C381-3324-421D-A2F9-A14FD232D412}">
      <dsp:nvSpPr>
        <dsp:cNvPr id="0" name=""/>
        <dsp:cNvSpPr/>
      </dsp:nvSpPr>
      <dsp:spPr>
        <a:xfrm>
          <a:off x="3786131" y="3200299"/>
          <a:ext cx="824134" cy="824134"/>
        </a:xfrm>
        <a:prstGeom prst="ellipse">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dsp:style>
    </dsp:sp>
    <dsp:sp modelId="{3AAA435B-BA07-4D5B-9921-CFC6E586483D}">
      <dsp:nvSpPr>
        <dsp:cNvPr id="0" name=""/>
        <dsp:cNvSpPr/>
      </dsp:nvSpPr>
      <dsp:spPr>
        <a:xfrm>
          <a:off x="3959199" y="3373367"/>
          <a:ext cx="477998" cy="4779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BF8324-251A-4D76-A569-8F26F0575DAF}">
      <dsp:nvSpPr>
        <dsp:cNvPr id="0" name=""/>
        <dsp:cNvSpPr/>
      </dsp:nvSpPr>
      <dsp:spPr>
        <a:xfrm>
          <a:off x="4786866" y="2897644"/>
          <a:ext cx="1942602" cy="1429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SG" sz="1400" b="1" kern="1200" dirty="0"/>
            <a:t>5</a:t>
          </a:r>
          <a:r>
            <a:rPr lang="en-SG" sz="1800" b="1" kern="1200" dirty="0"/>
            <a:t>.</a:t>
          </a:r>
          <a:r>
            <a:rPr lang="en-SG" sz="1800" kern="1200" dirty="0"/>
            <a:t> Screen shot the overall report with the needed improvements at the end of the presentation.</a:t>
          </a:r>
          <a:endParaRPr lang="en-US" sz="1800" kern="1200" dirty="0"/>
        </a:p>
      </dsp:txBody>
      <dsp:txXfrm>
        <a:off x="4786866" y="2897644"/>
        <a:ext cx="1942602" cy="14294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SG" sz="1200" b="0" i="0" u="none" strike="noStrike" kern="1200" cap="none" spc="0" baseline="0">
                <a:solidFill>
                  <a:srgbClr val="000000"/>
                </a:solidFill>
                <a:uFillTx/>
                <a:latin typeface="Calibri"/>
              </a:defRPr>
            </a:lvl1pPr>
          </a:lstStyle>
          <a:p>
            <a:pPr lvl="0"/>
            <a:endParaRPr lang="en-SG"/>
          </a:p>
        </p:txBody>
      </p:sp>
      <p:sp>
        <p:nvSpPr>
          <p:cNvPr id="3" name="Date Placeholder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SG" sz="1200" b="0" i="0" u="none" strike="noStrike" kern="1200" cap="none" spc="0" baseline="0">
                <a:solidFill>
                  <a:srgbClr val="000000"/>
                </a:solidFill>
                <a:uFillTx/>
                <a:latin typeface="Calibri"/>
              </a:defRPr>
            </a:lvl1pPr>
          </a:lstStyle>
          <a:p>
            <a:pPr lvl="0"/>
            <a:fld id="{8FD44B0B-F22D-4728-B98E-9DC002FCA446}" type="datetime1">
              <a:rPr lang="en-SG"/>
              <a:pPr lvl="0"/>
              <a:t>6/9/2023</a:t>
            </a:fld>
            <a:endParaRPr lang="en-SG"/>
          </a:p>
        </p:txBody>
      </p:sp>
      <p:sp>
        <p:nvSpPr>
          <p:cNvPr id="4" name="Slide Image Placeholder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SG" sz="1200" b="0" i="0" u="none" strike="noStrike" kern="1200" cap="none" spc="0" baseline="0">
                <a:solidFill>
                  <a:srgbClr val="000000"/>
                </a:solidFill>
                <a:uFillTx/>
                <a:latin typeface="Calibri"/>
              </a:defRPr>
            </a:lvl1pPr>
          </a:lstStyle>
          <a:p>
            <a:pPr lvl="0"/>
            <a:endParaRPr lang="en-SG"/>
          </a:p>
        </p:txBody>
      </p:sp>
      <p:sp>
        <p:nvSpPr>
          <p:cNvPr id="7" name="Slide Number Placeholder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SG" sz="1200" b="0" i="0" u="none" strike="noStrike" kern="1200" cap="none" spc="0" baseline="0">
                <a:solidFill>
                  <a:srgbClr val="000000"/>
                </a:solidFill>
                <a:uFillTx/>
                <a:latin typeface="Calibri"/>
              </a:defRPr>
            </a:lvl1pPr>
          </a:lstStyle>
          <a:p>
            <a:pPr lvl="0"/>
            <a:fld id="{69EDFBF0-413B-45B6-AB80-C35B6F3D655E}" type="slidenum">
              <a:t>‹#›</a:t>
            </a:fld>
            <a:endParaRPr lang="en-SG"/>
          </a:p>
        </p:txBody>
      </p:sp>
    </p:spTree>
    <p:extLst>
      <p:ext uri="{BB962C8B-B14F-4D97-AF65-F5344CB8AC3E}">
        <p14:creationId xmlns:p14="http://schemas.microsoft.com/office/powerpoint/2010/main" val="75712039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a:solidFill>
                  <a:srgbClr val="333333"/>
                </a:solidFill>
                <a:effectLst/>
                <a:latin typeface="Open Sans"/>
              </a:rPr>
              <a:t>Image ID : 123885946</a:t>
            </a:r>
            <a:endParaRPr lang="en-SG"/>
          </a:p>
        </p:txBody>
      </p:sp>
      <p:sp>
        <p:nvSpPr>
          <p:cNvPr id="4" name="Slide Number Placeholder 3"/>
          <p:cNvSpPr>
            <a:spLocks noGrp="1"/>
          </p:cNvSpPr>
          <p:nvPr>
            <p:ph type="sldNum" sz="quarter" idx="10"/>
          </p:nvPr>
        </p:nvSpPr>
        <p:spPr/>
        <p:txBody>
          <a:bodyPr/>
          <a:lstStyle/>
          <a:p>
            <a:pPr lvl="0"/>
            <a:fld id="{69EDFBF0-413B-45B6-AB80-C35B6F3D655E}" type="slidenum">
              <a:rPr lang="en-SG" smtClean="0"/>
              <a:t>1</a:t>
            </a:fld>
            <a:endParaRPr lang="en-SG"/>
          </a:p>
        </p:txBody>
      </p:sp>
    </p:spTree>
    <p:extLst>
      <p:ext uri="{BB962C8B-B14F-4D97-AF65-F5344CB8AC3E}">
        <p14:creationId xmlns:p14="http://schemas.microsoft.com/office/powerpoint/2010/main" val="2212719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Most preferred to practice with AI Presenter Coach</a:t>
            </a:r>
          </a:p>
        </p:txBody>
      </p:sp>
      <p:sp>
        <p:nvSpPr>
          <p:cNvPr id="4" name="Slide Number Placeholder 3"/>
          <p:cNvSpPr>
            <a:spLocks noGrp="1"/>
          </p:cNvSpPr>
          <p:nvPr>
            <p:ph type="sldNum" sz="quarter" idx="5"/>
          </p:nvPr>
        </p:nvSpPr>
        <p:spPr/>
        <p:txBody>
          <a:bodyPr/>
          <a:lstStyle/>
          <a:p>
            <a:pPr lvl="0"/>
            <a:fld id="{69EDFBF0-413B-45B6-AB80-C35B6F3D655E}" type="slidenum">
              <a:rPr lang="en-US"/>
              <a:t>17</a:t>
            </a:fld>
            <a:endParaRPr lang="en-US"/>
          </a:p>
        </p:txBody>
      </p:sp>
    </p:spTree>
    <p:extLst>
      <p:ext uri="{BB962C8B-B14F-4D97-AF65-F5344CB8AC3E}">
        <p14:creationId xmlns:p14="http://schemas.microsoft.com/office/powerpoint/2010/main" val="769136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Most students picked areas like pace and fillers as well as intonation improvement.</a:t>
            </a:r>
          </a:p>
        </p:txBody>
      </p:sp>
      <p:sp>
        <p:nvSpPr>
          <p:cNvPr id="4" name="Slide Number Placeholder 3"/>
          <p:cNvSpPr>
            <a:spLocks noGrp="1"/>
          </p:cNvSpPr>
          <p:nvPr>
            <p:ph type="sldNum" sz="quarter" idx="10"/>
          </p:nvPr>
        </p:nvSpPr>
        <p:spPr/>
        <p:txBody>
          <a:bodyPr/>
          <a:lstStyle/>
          <a:p>
            <a:pPr lvl="0"/>
            <a:fld id="{69EDFBF0-413B-45B6-AB80-C35B6F3D655E}" type="slidenum">
              <a:rPr lang="en-SG" smtClean="0"/>
              <a:t>18</a:t>
            </a:fld>
            <a:endParaRPr lang="en-SG"/>
          </a:p>
        </p:txBody>
      </p:sp>
    </p:spTree>
    <p:extLst>
      <p:ext uri="{BB962C8B-B14F-4D97-AF65-F5344CB8AC3E}">
        <p14:creationId xmlns:p14="http://schemas.microsoft.com/office/powerpoint/2010/main" val="3120390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The areas of help were pace and also his time--intonation</a:t>
            </a:r>
          </a:p>
        </p:txBody>
      </p:sp>
      <p:sp>
        <p:nvSpPr>
          <p:cNvPr id="4" name="Slide Number Placeholder 3"/>
          <p:cNvSpPr>
            <a:spLocks noGrp="1"/>
          </p:cNvSpPr>
          <p:nvPr>
            <p:ph type="sldNum" sz="quarter" idx="5"/>
          </p:nvPr>
        </p:nvSpPr>
        <p:spPr/>
        <p:txBody>
          <a:bodyPr/>
          <a:lstStyle/>
          <a:p>
            <a:pPr lvl="0"/>
            <a:fld id="{69EDFBF0-413B-45B6-AB80-C35B6F3D655E}" type="slidenum">
              <a:rPr lang="en-US"/>
              <a:t>19</a:t>
            </a:fld>
            <a:endParaRPr lang="en-US"/>
          </a:p>
        </p:txBody>
      </p:sp>
    </p:spTree>
    <p:extLst>
      <p:ext uri="{BB962C8B-B14F-4D97-AF65-F5344CB8AC3E}">
        <p14:creationId xmlns:p14="http://schemas.microsoft.com/office/powerpoint/2010/main" val="1527469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US" dirty="0"/>
              <a:t>Just a brief introduction about the Presenter Coach </a:t>
            </a:r>
          </a:p>
          <a:p>
            <a:pPr lvl="0"/>
            <a:endParaRPr lang="en-US" dirty="0"/>
          </a:p>
          <a:p>
            <a:r>
              <a:rPr lang="en-US" dirty="0"/>
              <a:t>The Presenter Coach is an AI-enabled feature </a:t>
            </a:r>
            <a:r>
              <a:rPr lang="en-SG" dirty="0"/>
              <a:t>in Microsoft PowerPoint which will train you to improve your presentation and public speaking skills and take your presentations to the next level. As the saying goes, practice makes perfect. The Presenter Coach can help you to gain confidence and improve on public speaking by means of training and feedback. By means of training, the Presenter Coach allows you to rehearse with it, provides guidance on pace of delivery, intonation, use of fillers and can even detect if you are simply reading from the slides. At the end of each rehearsal, the Coach provides a report which can serve as valuable formative feedback for improvement.  The PowerPoint Presenter Coach watches and listens to you rehearse and shares specific tips and advice, including the new critique categories of pronunciation, word repetition, and body language.</a:t>
            </a:r>
            <a:endParaRPr lang="en-SG" dirty="0">
              <a:cs typeface="Calibri"/>
            </a:endParaRPr>
          </a:p>
          <a:p>
            <a:endParaRPr lang="en-SG"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B09A46B-158A-4476-8A36-52F4FD4404E9}" type="slidenum">
              <a:t>4</a:t>
            </a:fld>
            <a:endParaRPr lang="en-SG"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43370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These are areas we try to address on  OP. Coach does not address posture but it does look at eye contact in terms of "originality"--whether there is reading or not. </a:t>
            </a:r>
          </a:p>
        </p:txBody>
      </p:sp>
      <p:sp>
        <p:nvSpPr>
          <p:cNvPr id="4" name="Slide Number Placeholder 3"/>
          <p:cNvSpPr>
            <a:spLocks noGrp="1"/>
          </p:cNvSpPr>
          <p:nvPr>
            <p:ph type="sldNum" sz="quarter" idx="5"/>
          </p:nvPr>
        </p:nvSpPr>
        <p:spPr/>
        <p:txBody>
          <a:bodyPr/>
          <a:lstStyle/>
          <a:p>
            <a:pPr lvl="0"/>
            <a:fld id="{69EDFBF0-413B-45B6-AB80-C35B6F3D655E}" type="slidenum">
              <a:rPr lang="en-US"/>
              <a:t>5</a:t>
            </a:fld>
            <a:endParaRPr lang="en-US"/>
          </a:p>
        </p:txBody>
      </p:sp>
    </p:spTree>
    <p:extLst>
      <p:ext uri="{BB962C8B-B14F-4D97-AF65-F5344CB8AC3E}">
        <p14:creationId xmlns:p14="http://schemas.microsoft.com/office/powerpoint/2010/main" val="2006025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still needed to teach them the concepts so I introduced pace. Pace is the rate</a:t>
            </a:r>
            <a:r>
              <a:rPr lang="en-US" baseline="0" dirty="0"/>
              <a:t> of speech and </a:t>
            </a:r>
          </a:p>
          <a:p>
            <a:r>
              <a:rPr lang="en-US" baseline="0" dirty="0"/>
              <a:t>Microsoft says its research suggests that the rate is 100-165 words at a normal pace. Too fast and the</a:t>
            </a:r>
          </a:p>
          <a:p>
            <a:r>
              <a:rPr lang="en-US" baseline="0" dirty="0"/>
              <a:t>Meaning and key words do not get retained. Too slow and well… you can ride in that mortuary van…and your audience will lose interest</a:t>
            </a:r>
            <a:endParaRPr lang="en-SG" dirty="0"/>
          </a:p>
        </p:txBody>
      </p:sp>
      <p:sp>
        <p:nvSpPr>
          <p:cNvPr id="4" name="Slide Number Placeholder 3"/>
          <p:cNvSpPr>
            <a:spLocks noGrp="1"/>
          </p:cNvSpPr>
          <p:nvPr>
            <p:ph type="sldNum" sz="quarter" idx="10"/>
          </p:nvPr>
        </p:nvSpPr>
        <p:spPr/>
        <p:txBody>
          <a:bodyPr/>
          <a:lstStyle/>
          <a:p>
            <a:pPr lvl="0"/>
            <a:fld id="{69EDFBF0-413B-45B6-AB80-C35B6F3D655E}" type="slidenum">
              <a:rPr lang="en-SG" smtClean="0"/>
              <a:t>6</a:t>
            </a:fld>
            <a:endParaRPr lang="en-SG"/>
          </a:p>
        </p:txBody>
      </p:sp>
    </p:spTree>
    <p:extLst>
      <p:ext uri="{BB962C8B-B14F-4D97-AF65-F5344CB8AC3E}">
        <p14:creationId xmlns:p14="http://schemas.microsoft.com/office/powerpoint/2010/main" val="2340157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The research context is that students from 3 part-time or CET diplomas: Diploma in Police &amp; Security Studies, Diploma in Fire Safety and Security Studies and more recently, the  Diploma in Security and Workplace Health &amp; Safety. The last dip mentioned came on board only in Apr 21 sem. Wok on this began in a pilot undertaken in Apr 20n followed by 2 semesters of </a:t>
            </a:r>
            <a:r>
              <a:rPr lang="en-US" dirty="0" err="1">
                <a:cs typeface="Calibri"/>
              </a:rPr>
              <a:t>ersearch</a:t>
            </a:r>
            <a:r>
              <a:rPr lang="en-US" dirty="0">
                <a:cs typeface="Calibri"/>
              </a:rPr>
              <a:t> to collect data. The study has cleared TP Ethics Committee Review for both semesters.</a:t>
            </a:r>
          </a:p>
        </p:txBody>
      </p:sp>
      <p:sp>
        <p:nvSpPr>
          <p:cNvPr id="4" name="Slide Number Placeholder 3"/>
          <p:cNvSpPr>
            <a:spLocks noGrp="1"/>
          </p:cNvSpPr>
          <p:nvPr>
            <p:ph type="sldNum" sz="quarter" idx="5"/>
          </p:nvPr>
        </p:nvSpPr>
        <p:spPr/>
        <p:txBody>
          <a:bodyPr/>
          <a:lstStyle/>
          <a:p>
            <a:pPr lvl="0"/>
            <a:fld id="{69EDFBF0-413B-45B6-AB80-C35B6F3D655E}" type="slidenum">
              <a:rPr lang="en-US"/>
              <a:t>7</a:t>
            </a:fld>
            <a:endParaRPr lang="en-US"/>
          </a:p>
        </p:txBody>
      </p:sp>
    </p:spTree>
    <p:extLst>
      <p:ext uri="{BB962C8B-B14F-4D97-AF65-F5344CB8AC3E}">
        <p14:creationId xmlns:p14="http://schemas.microsoft.com/office/powerpoint/2010/main" val="3813602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This is the </a:t>
            </a:r>
            <a:r>
              <a:rPr lang="en-US" dirty="0" err="1">
                <a:cs typeface="Calibri"/>
              </a:rPr>
              <a:t>ersearch</a:t>
            </a:r>
            <a:r>
              <a:rPr lang="en-US" dirty="0">
                <a:cs typeface="Calibri"/>
              </a:rPr>
              <a:t> plan. </a:t>
            </a:r>
          </a:p>
        </p:txBody>
      </p:sp>
      <p:sp>
        <p:nvSpPr>
          <p:cNvPr id="4" name="Slide Number Placeholder 3"/>
          <p:cNvSpPr>
            <a:spLocks noGrp="1"/>
          </p:cNvSpPr>
          <p:nvPr>
            <p:ph type="sldNum" sz="quarter" idx="5"/>
          </p:nvPr>
        </p:nvSpPr>
        <p:spPr/>
        <p:txBody>
          <a:bodyPr/>
          <a:lstStyle/>
          <a:p>
            <a:pPr lvl="0"/>
            <a:fld id="{69EDFBF0-413B-45B6-AB80-C35B6F3D655E}" type="slidenum">
              <a:rPr lang="en-US"/>
              <a:t>10</a:t>
            </a:fld>
            <a:endParaRPr lang="en-US"/>
          </a:p>
        </p:txBody>
      </p:sp>
    </p:spTree>
    <p:extLst>
      <p:ext uri="{BB962C8B-B14F-4D97-AF65-F5344CB8AC3E}">
        <p14:creationId xmlns:p14="http://schemas.microsoft.com/office/powerpoint/2010/main" val="249249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I also gave them a physical demonstration </a:t>
            </a:r>
          </a:p>
        </p:txBody>
      </p:sp>
      <p:sp>
        <p:nvSpPr>
          <p:cNvPr id="4" name="Slide Number Placeholder 3"/>
          <p:cNvSpPr>
            <a:spLocks noGrp="1"/>
          </p:cNvSpPr>
          <p:nvPr>
            <p:ph type="sldNum" sz="quarter" idx="5"/>
          </p:nvPr>
        </p:nvSpPr>
        <p:spPr/>
        <p:txBody>
          <a:bodyPr/>
          <a:lstStyle/>
          <a:p>
            <a:pPr lvl="0"/>
            <a:fld id="{69EDFBF0-413B-45B6-AB80-C35B6F3D655E}" type="slidenum">
              <a:rPr lang="en-US"/>
              <a:t>11</a:t>
            </a:fld>
            <a:endParaRPr lang="en-US"/>
          </a:p>
        </p:txBody>
      </p:sp>
    </p:spTree>
    <p:extLst>
      <p:ext uri="{BB962C8B-B14F-4D97-AF65-F5344CB8AC3E}">
        <p14:creationId xmlns:p14="http://schemas.microsoft.com/office/powerpoint/2010/main" val="1647165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So Asha, would you like to share the results of the survey that have been carried out at the end of the semester?</a:t>
            </a:r>
            <a:endParaRPr lang="en-SG"/>
          </a:p>
        </p:txBody>
      </p:sp>
      <p:sp>
        <p:nvSpPr>
          <p:cNvPr id="4" name="Slide Number Placeholder 3"/>
          <p:cNvSpPr>
            <a:spLocks noGrp="1"/>
          </p:cNvSpPr>
          <p:nvPr>
            <p:ph type="sldNum" sz="quarter" idx="10"/>
          </p:nvPr>
        </p:nvSpPr>
        <p:spPr/>
        <p:txBody>
          <a:bodyPr/>
          <a:lstStyle/>
          <a:p>
            <a:pPr lvl="0"/>
            <a:fld id="{69EDFBF0-413B-45B6-AB80-C35B6F3D655E}" type="slidenum">
              <a:rPr lang="en-SG" smtClean="0"/>
              <a:t>12</a:t>
            </a:fld>
            <a:endParaRPr lang="en-SG"/>
          </a:p>
        </p:txBody>
      </p:sp>
    </p:spTree>
    <p:extLst>
      <p:ext uri="{BB962C8B-B14F-4D97-AF65-F5344CB8AC3E}">
        <p14:creationId xmlns:p14="http://schemas.microsoft.com/office/powerpoint/2010/main" val="365986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dirty="0">
                <a:latin typeface="+mj-lt"/>
                <a:ea typeface="+mj-ea"/>
                <a:cs typeface="Calibri Light"/>
              </a:rPr>
              <a:t>Survey </a:t>
            </a:r>
            <a:br>
              <a:rPr lang="en-US" sz="1200" b="1" dirty="0">
                <a:latin typeface="+mj-lt"/>
                <a:ea typeface="+mj-ea"/>
                <a:cs typeface="Calibri Light"/>
              </a:rPr>
            </a:br>
            <a:r>
              <a:rPr lang="en-US" sz="1200" b="1" dirty="0">
                <a:latin typeface="+mj-lt"/>
                <a:ea typeface="+mj-ea"/>
                <a:cs typeface="Calibri Light"/>
              </a:rPr>
              <a:t>Findings</a:t>
            </a:r>
            <a:br>
              <a:rPr lang="en-US" sz="1200" b="1" dirty="0">
                <a:latin typeface="+mj-lt"/>
                <a:ea typeface="+mj-ea"/>
                <a:cs typeface="Calibri Light"/>
              </a:rPr>
            </a:br>
            <a:br>
              <a:rPr lang="en-US" sz="1200" b="1" kern="1200" dirty="0">
                <a:latin typeface="+mj-lt"/>
                <a:ea typeface="+mj-ea"/>
                <a:cs typeface="+mj-cs"/>
              </a:rPr>
            </a:br>
            <a:r>
              <a:rPr lang="en-US" sz="1200" b="1" dirty="0">
                <a:solidFill>
                  <a:schemeClr val="tx1"/>
                </a:solidFill>
                <a:latin typeface="+mj-lt"/>
                <a:ea typeface="+mj-ea"/>
                <a:cs typeface="+mj-cs"/>
              </a:rPr>
              <a:t>Apr '21</a:t>
            </a:r>
            <a:r>
              <a:rPr lang="en-US" sz="1200" b="1" kern="1200" dirty="0">
                <a:solidFill>
                  <a:schemeClr val="tx1"/>
                </a:solidFill>
                <a:latin typeface="+mj-lt"/>
                <a:ea typeface="+mj-ea"/>
                <a:cs typeface="+mj-cs"/>
              </a:rPr>
              <a:t> semester survey </a:t>
            </a:r>
            <a:r>
              <a:rPr lang="en-US" dirty="0"/>
              <a:t>2 classes did the survey</a:t>
            </a:r>
            <a:r>
              <a:rPr lang="en-US" baseline="0" dirty="0"/>
              <a:t> and out of 5 4.33 was the average rating for the benefit they derived.</a:t>
            </a:r>
            <a:endParaRPr lang="en-SG" dirty="0"/>
          </a:p>
        </p:txBody>
      </p:sp>
      <p:sp>
        <p:nvSpPr>
          <p:cNvPr id="4" name="Slide Number Placeholder 3"/>
          <p:cNvSpPr>
            <a:spLocks noGrp="1"/>
          </p:cNvSpPr>
          <p:nvPr>
            <p:ph type="sldNum" sz="quarter" idx="10"/>
          </p:nvPr>
        </p:nvSpPr>
        <p:spPr/>
        <p:txBody>
          <a:bodyPr/>
          <a:lstStyle/>
          <a:p>
            <a:pPr lvl="0"/>
            <a:fld id="{69EDFBF0-413B-45B6-AB80-C35B6F3D655E}" type="slidenum">
              <a:rPr lang="en-SG" smtClean="0"/>
              <a:t>16</a:t>
            </a:fld>
            <a:endParaRPr lang="en-SG"/>
          </a:p>
        </p:txBody>
      </p:sp>
    </p:spTree>
    <p:extLst>
      <p:ext uri="{BB962C8B-B14F-4D97-AF65-F5344CB8AC3E}">
        <p14:creationId xmlns:p14="http://schemas.microsoft.com/office/powerpoint/2010/main" val="1387860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SG"/>
          </a:p>
        </p:txBody>
      </p:sp>
      <p:sp>
        <p:nvSpPr>
          <p:cNvPr id="3"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SG"/>
          </a:p>
        </p:txBody>
      </p:sp>
      <p:sp>
        <p:nvSpPr>
          <p:cNvPr id="4" name="Date Placeholder 3"/>
          <p:cNvSpPr txBox="1">
            <a:spLocks noGrp="1"/>
          </p:cNvSpPr>
          <p:nvPr>
            <p:ph type="dt" sz="half" idx="7"/>
          </p:nvPr>
        </p:nvSpPr>
        <p:spPr/>
        <p:txBody>
          <a:bodyPr/>
          <a:lstStyle>
            <a:lvl1pPr>
              <a:defRPr/>
            </a:lvl1pPr>
          </a:lstStyle>
          <a:p>
            <a:pPr lvl="0"/>
            <a:fld id="{6A6BEC6D-8F7E-4F83-A1C2-2816D11A09B2}" type="datetime1">
              <a:rPr lang="en-SG"/>
              <a:pPr lvl="0"/>
              <a:t>6/9/2023</a:t>
            </a:fld>
            <a:endParaRPr lang="en-SG"/>
          </a:p>
        </p:txBody>
      </p:sp>
      <p:sp>
        <p:nvSpPr>
          <p:cNvPr id="5" name="Footer Placeholder 4"/>
          <p:cNvSpPr txBox="1">
            <a:spLocks noGrp="1"/>
          </p:cNvSpPr>
          <p:nvPr>
            <p:ph type="ftr" sz="quarter" idx="9"/>
          </p:nvPr>
        </p:nvSpPr>
        <p:spPr/>
        <p:txBody>
          <a:bodyPr/>
          <a:lstStyle>
            <a:lvl1pPr>
              <a:defRPr/>
            </a:lvl1pPr>
          </a:lstStyle>
          <a:p>
            <a:pPr lvl="0"/>
            <a:endParaRPr lang="en-SG"/>
          </a:p>
        </p:txBody>
      </p:sp>
      <p:sp>
        <p:nvSpPr>
          <p:cNvPr id="6" name="Slide Number Placeholder 5"/>
          <p:cNvSpPr txBox="1">
            <a:spLocks noGrp="1"/>
          </p:cNvSpPr>
          <p:nvPr>
            <p:ph type="sldNum" sz="quarter" idx="8"/>
          </p:nvPr>
        </p:nvSpPr>
        <p:spPr/>
        <p:txBody>
          <a:bodyPr/>
          <a:lstStyle>
            <a:lvl1pPr>
              <a:defRPr/>
            </a:lvl1pPr>
          </a:lstStyle>
          <a:p>
            <a:pPr lvl="0"/>
            <a:fld id="{08C7C9AD-6EF0-4BC9-99AD-819B2CADD970}" type="slidenum">
              <a:t>‹#›</a:t>
            </a:fld>
            <a:endParaRPr lang="en-SG"/>
          </a:p>
        </p:txBody>
      </p:sp>
    </p:spTree>
    <p:extLst>
      <p:ext uri="{BB962C8B-B14F-4D97-AF65-F5344CB8AC3E}">
        <p14:creationId xmlns:p14="http://schemas.microsoft.com/office/powerpoint/2010/main" val="121421899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txBox="1">
            <a:spLocks noGrp="1"/>
          </p:cNvSpPr>
          <p:nvPr>
            <p:ph type="dt" sz="half" idx="7"/>
          </p:nvPr>
        </p:nvSpPr>
        <p:spPr/>
        <p:txBody>
          <a:bodyPr/>
          <a:lstStyle>
            <a:lvl1pPr>
              <a:defRPr/>
            </a:lvl1pPr>
          </a:lstStyle>
          <a:p>
            <a:pPr lvl="0"/>
            <a:fld id="{9A892D1A-43D3-4EC0-A2CC-574E55DFBA8D}" type="datetime1">
              <a:rPr lang="en-SG"/>
              <a:pPr lvl="0"/>
              <a:t>6/9/2023</a:t>
            </a:fld>
            <a:endParaRPr lang="en-SG"/>
          </a:p>
        </p:txBody>
      </p:sp>
      <p:sp>
        <p:nvSpPr>
          <p:cNvPr id="5" name="Footer Placeholder 4"/>
          <p:cNvSpPr txBox="1">
            <a:spLocks noGrp="1"/>
          </p:cNvSpPr>
          <p:nvPr>
            <p:ph type="ftr" sz="quarter" idx="9"/>
          </p:nvPr>
        </p:nvSpPr>
        <p:spPr/>
        <p:txBody>
          <a:bodyPr/>
          <a:lstStyle>
            <a:lvl1pPr>
              <a:defRPr/>
            </a:lvl1pPr>
          </a:lstStyle>
          <a:p>
            <a:pPr lvl="0"/>
            <a:endParaRPr lang="en-SG"/>
          </a:p>
        </p:txBody>
      </p:sp>
      <p:sp>
        <p:nvSpPr>
          <p:cNvPr id="6" name="Slide Number Placeholder 5"/>
          <p:cNvSpPr txBox="1">
            <a:spLocks noGrp="1"/>
          </p:cNvSpPr>
          <p:nvPr>
            <p:ph type="sldNum" sz="quarter" idx="8"/>
          </p:nvPr>
        </p:nvSpPr>
        <p:spPr/>
        <p:txBody>
          <a:bodyPr/>
          <a:lstStyle>
            <a:lvl1pPr>
              <a:defRPr/>
            </a:lvl1pPr>
          </a:lstStyle>
          <a:p>
            <a:pPr lvl="0"/>
            <a:fld id="{5E80B569-BE27-4FFB-B02F-9FDEFEF57334}" type="slidenum">
              <a:t>‹#›</a:t>
            </a:fld>
            <a:endParaRPr lang="en-SG"/>
          </a:p>
        </p:txBody>
      </p:sp>
    </p:spTree>
    <p:extLst>
      <p:ext uri="{BB962C8B-B14F-4D97-AF65-F5344CB8AC3E}">
        <p14:creationId xmlns:p14="http://schemas.microsoft.com/office/powerpoint/2010/main" val="100838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txBox="1">
            <a:spLocks noGrp="1"/>
          </p:cNvSpPr>
          <p:nvPr>
            <p:ph type="dt" sz="half" idx="7"/>
          </p:nvPr>
        </p:nvSpPr>
        <p:spPr/>
        <p:txBody>
          <a:bodyPr/>
          <a:lstStyle>
            <a:lvl1pPr>
              <a:defRPr/>
            </a:lvl1pPr>
          </a:lstStyle>
          <a:p>
            <a:pPr lvl="0"/>
            <a:fld id="{3D356B01-9018-45A0-BBFC-956E26E6580B}" type="datetime1">
              <a:rPr lang="en-SG"/>
              <a:pPr lvl="0"/>
              <a:t>6/9/2023</a:t>
            </a:fld>
            <a:endParaRPr lang="en-SG"/>
          </a:p>
        </p:txBody>
      </p:sp>
      <p:sp>
        <p:nvSpPr>
          <p:cNvPr id="5" name="Footer Placeholder 4"/>
          <p:cNvSpPr txBox="1">
            <a:spLocks noGrp="1"/>
          </p:cNvSpPr>
          <p:nvPr>
            <p:ph type="ftr" sz="quarter" idx="9"/>
          </p:nvPr>
        </p:nvSpPr>
        <p:spPr/>
        <p:txBody>
          <a:bodyPr/>
          <a:lstStyle>
            <a:lvl1pPr>
              <a:defRPr/>
            </a:lvl1pPr>
          </a:lstStyle>
          <a:p>
            <a:pPr lvl="0"/>
            <a:endParaRPr lang="en-SG"/>
          </a:p>
        </p:txBody>
      </p:sp>
      <p:sp>
        <p:nvSpPr>
          <p:cNvPr id="6" name="Slide Number Placeholder 5"/>
          <p:cNvSpPr txBox="1">
            <a:spLocks noGrp="1"/>
          </p:cNvSpPr>
          <p:nvPr>
            <p:ph type="sldNum" sz="quarter" idx="8"/>
          </p:nvPr>
        </p:nvSpPr>
        <p:spPr/>
        <p:txBody>
          <a:bodyPr/>
          <a:lstStyle>
            <a:lvl1pPr>
              <a:defRPr/>
            </a:lvl1pPr>
          </a:lstStyle>
          <a:p>
            <a:pPr lvl="0"/>
            <a:fld id="{A0B77C88-2CCD-4387-B0EC-4CFCE587FCAF}" type="slidenum">
              <a:t>‹#›</a:t>
            </a:fld>
            <a:endParaRPr lang="en-SG"/>
          </a:p>
        </p:txBody>
      </p:sp>
    </p:spTree>
    <p:extLst>
      <p:ext uri="{BB962C8B-B14F-4D97-AF65-F5344CB8AC3E}">
        <p14:creationId xmlns:p14="http://schemas.microsoft.com/office/powerpoint/2010/main" val="57996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txBox="1">
            <a:spLocks noGrp="1"/>
          </p:cNvSpPr>
          <p:nvPr>
            <p:ph type="dt" sz="half" idx="7"/>
          </p:nvPr>
        </p:nvSpPr>
        <p:spPr/>
        <p:txBody>
          <a:bodyPr/>
          <a:lstStyle>
            <a:lvl1pPr>
              <a:defRPr/>
            </a:lvl1pPr>
          </a:lstStyle>
          <a:p>
            <a:pPr lvl="0"/>
            <a:fld id="{C101AD49-3F34-494A-95A3-EF3405305936}" type="datetime1">
              <a:rPr lang="en-SG"/>
              <a:pPr lvl="0"/>
              <a:t>6/9/2023</a:t>
            </a:fld>
            <a:endParaRPr lang="en-SG"/>
          </a:p>
        </p:txBody>
      </p:sp>
      <p:sp>
        <p:nvSpPr>
          <p:cNvPr id="5" name="Footer Placeholder 4"/>
          <p:cNvSpPr txBox="1">
            <a:spLocks noGrp="1"/>
          </p:cNvSpPr>
          <p:nvPr>
            <p:ph type="ftr" sz="quarter" idx="9"/>
          </p:nvPr>
        </p:nvSpPr>
        <p:spPr/>
        <p:txBody>
          <a:bodyPr/>
          <a:lstStyle>
            <a:lvl1pPr>
              <a:defRPr/>
            </a:lvl1pPr>
          </a:lstStyle>
          <a:p>
            <a:pPr lvl="0"/>
            <a:endParaRPr lang="en-SG"/>
          </a:p>
        </p:txBody>
      </p:sp>
      <p:sp>
        <p:nvSpPr>
          <p:cNvPr id="6" name="Slide Number Placeholder 5"/>
          <p:cNvSpPr txBox="1">
            <a:spLocks noGrp="1"/>
          </p:cNvSpPr>
          <p:nvPr>
            <p:ph type="sldNum" sz="quarter" idx="8"/>
          </p:nvPr>
        </p:nvSpPr>
        <p:spPr/>
        <p:txBody>
          <a:bodyPr/>
          <a:lstStyle>
            <a:lvl1pPr>
              <a:defRPr/>
            </a:lvl1pPr>
          </a:lstStyle>
          <a:p>
            <a:pPr lvl="0"/>
            <a:fld id="{88203CBF-3A99-4B69-8AE9-1995A01D1EA6}" type="slidenum">
              <a:t>‹#›</a:t>
            </a:fld>
            <a:endParaRPr lang="en-SG"/>
          </a:p>
        </p:txBody>
      </p:sp>
    </p:spTree>
    <p:extLst>
      <p:ext uri="{BB962C8B-B14F-4D97-AF65-F5344CB8AC3E}">
        <p14:creationId xmlns:p14="http://schemas.microsoft.com/office/powerpoint/2010/main" val="107903788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SG"/>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Edit Master text styles</a:t>
            </a:r>
          </a:p>
        </p:txBody>
      </p:sp>
      <p:sp>
        <p:nvSpPr>
          <p:cNvPr id="4" name="Date Placeholder 3"/>
          <p:cNvSpPr txBox="1">
            <a:spLocks noGrp="1"/>
          </p:cNvSpPr>
          <p:nvPr>
            <p:ph type="dt" sz="half" idx="7"/>
          </p:nvPr>
        </p:nvSpPr>
        <p:spPr/>
        <p:txBody>
          <a:bodyPr/>
          <a:lstStyle>
            <a:lvl1pPr>
              <a:defRPr/>
            </a:lvl1pPr>
          </a:lstStyle>
          <a:p>
            <a:pPr lvl="0"/>
            <a:fld id="{A8DAA238-2E8A-47A2-9D41-39B65B8A747F}" type="datetime1">
              <a:rPr lang="en-SG"/>
              <a:pPr lvl="0"/>
              <a:t>6/9/2023</a:t>
            </a:fld>
            <a:endParaRPr lang="en-SG"/>
          </a:p>
        </p:txBody>
      </p:sp>
      <p:sp>
        <p:nvSpPr>
          <p:cNvPr id="5" name="Footer Placeholder 4"/>
          <p:cNvSpPr txBox="1">
            <a:spLocks noGrp="1"/>
          </p:cNvSpPr>
          <p:nvPr>
            <p:ph type="ftr" sz="quarter" idx="9"/>
          </p:nvPr>
        </p:nvSpPr>
        <p:spPr/>
        <p:txBody>
          <a:bodyPr/>
          <a:lstStyle>
            <a:lvl1pPr>
              <a:defRPr/>
            </a:lvl1pPr>
          </a:lstStyle>
          <a:p>
            <a:pPr lvl="0"/>
            <a:endParaRPr lang="en-SG"/>
          </a:p>
        </p:txBody>
      </p:sp>
      <p:sp>
        <p:nvSpPr>
          <p:cNvPr id="6" name="Slide Number Placeholder 5"/>
          <p:cNvSpPr txBox="1">
            <a:spLocks noGrp="1"/>
          </p:cNvSpPr>
          <p:nvPr>
            <p:ph type="sldNum" sz="quarter" idx="8"/>
          </p:nvPr>
        </p:nvSpPr>
        <p:spPr/>
        <p:txBody>
          <a:bodyPr/>
          <a:lstStyle>
            <a:lvl1pPr>
              <a:defRPr/>
            </a:lvl1pPr>
          </a:lstStyle>
          <a:p>
            <a:pPr lvl="0"/>
            <a:fld id="{EC4D4EFA-9F98-4F1D-A9C4-068C1B8583D8}" type="slidenum">
              <a:t>‹#›</a:t>
            </a:fld>
            <a:endParaRPr lang="en-SG"/>
          </a:p>
        </p:txBody>
      </p:sp>
    </p:spTree>
    <p:extLst>
      <p:ext uri="{BB962C8B-B14F-4D97-AF65-F5344CB8AC3E}">
        <p14:creationId xmlns:p14="http://schemas.microsoft.com/office/powerpoint/2010/main" val="595140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txBox="1">
            <a:spLocks noGrp="1"/>
          </p:cNvSpPr>
          <p:nvPr>
            <p:ph type="dt" sz="half" idx="7"/>
          </p:nvPr>
        </p:nvSpPr>
        <p:spPr/>
        <p:txBody>
          <a:bodyPr/>
          <a:lstStyle>
            <a:lvl1pPr>
              <a:defRPr/>
            </a:lvl1pPr>
          </a:lstStyle>
          <a:p>
            <a:pPr lvl="0"/>
            <a:fld id="{607A0F54-89F2-44EF-8466-320E3E8D5C7A}" type="datetime1">
              <a:rPr lang="en-SG"/>
              <a:pPr lvl="0"/>
              <a:t>6/9/2023</a:t>
            </a:fld>
            <a:endParaRPr lang="en-SG"/>
          </a:p>
        </p:txBody>
      </p:sp>
      <p:sp>
        <p:nvSpPr>
          <p:cNvPr id="6" name="Footer Placeholder 5"/>
          <p:cNvSpPr txBox="1">
            <a:spLocks noGrp="1"/>
          </p:cNvSpPr>
          <p:nvPr>
            <p:ph type="ftr" sz="quarter" idx="9"/>
          </p:nvPr>
        </p:nvSpPr>
        <p:spPr/>
        <p:txBody>
          <a:bodyPr/>
          <a:lstStyle>
            <a:lvl1pPr>
              <a:defRPr/>
            </a:lvl1pPr>
          </a:lstStyle>
          <a:p>
            <a:pPr lvl="0"/>
            <a:endParaRPr lang="en-SG"/>
          </a:p>
        </p:txBody>
      </p:sp>
      <p:sp>
        <p:nvSpPr>
          <p:cNvPr id="7" name="Slide Number Placeholder 6"/>
          <p:cNvSpPr txBox="1">
            <a:spLocks noGrp="1"/>
          </p:cNvSpPr>
          <p:nvPr>
            <p:ph type="sldNum" sz="quarter" idx="8"/>
          </p:nvPr>
        </p:nvSpPr>
        <p:spPr/>
        <p:txBody>
          <a:bodyPr/>
          <a:lstStyle>
            <a:lvl1pPr>
              <a:defRPr/>
            </a:lvl1pPr>
          </a:lstStyle>
          <a:p>
            <a:pPr lvl="0"/>
            <a:fld id="{0864AE70-B443-4E09-85F9-E027A56E5E33}" type="slidenum">
              <a:t>‹#›</a:t>
            </a:fld>
            <a:endParaRPr lang="en-SG"/>
          </a:p>
        </p:txBody>
      </p:sp>
    </p:spTree>
    <p:extLst>
      <p:ext uri="{BB962C8B-B14F-4D97-AF65-F5344CB8AC3E}">
        <p14:creationId xmlns:p14="http://schemas.microsoft.com/office/powerpoint/2010/main" val="2872008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SG"/>
          </a:p>
        </p:txBody>
      </p:sp>
      <p:sp>
        <p:nvSpPr>
          <p:cNvPr id="3"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txBox="1">
            <a:spLocks noGrp="1"/>
          </p:cNvSpPr>
          <p:nvPr>
            <p:ph type="dt" sz="half" idx="7"/>
          </p:nvPr>
        </p:nvSpPr>
        <p:spPr/>
        <p:txBody>
          <a:bodyPr/>
          <a:lstStyle>
            <a:lvl1pPr>
              <a:defRPr/>
            </a:lvl1pPr>
          </a:lstStyle>
          <a:p>
            <a:pPr lvl="0"/>
            <a:fld id="{105DAA8F-0E43-4672-8407-270840DCD49F}" type="datetime1">
              <a:rPr lang="en-SG"/>
              <a:pPr lvl="0"/>
              <a:t>6/9/2023</a:t>
            </a:fld>
            <a:endParaRPr lang="en-SG"/>
          </a:p>
        </p:txBody>
      </p:sp>
      <p:sp>
        <p:nvSpPr>
          <p:cNvPr id="8" name="Footer Placeholder 7"/>
          <p:cNvSpPr txBox="1">
            <a:spLocks noGrp="1"/>
          </p:cNvSpPr>
          <p:nvPr>
            <p:ph type="ftr" sz="quarter" idx="9"/>
          </p:nvPr>
        </p:nvSpPr>
        <p:spPr/>
        <p:txBody>
          <a:bodyPr/>
          <a:lstStyle>
            <a:lvl1pPr>
              <a:defRPr/>
            </a:lvl1pPr>
          </a:lstStyle>
          <a:p>
            <a:pPr lvl="0"/>
            <a:endParaRPr lang="en-SG"/>
          </a:p>
        </p:txBody>
      </p:sp>
      <p:sp>
        <p:nvSpPr>
          <p:cNvPr id="9" name="Slide Number Placeholder 8"/>
          <p:cNvSpPr txBox="1">
            <a:spLocks noGrp="1"/>
          </p:cNvSpPr>
          <p:nvPr>
            <p:ph type="sldNum" sz="quarter" idx="8"/>
          </p:nvPr>
        </p:nvSpPr>
        <p:spPr/>
        <p:txBody>
          <a:bodyPr/>
          <a:lstStyle>
            <a:lvl1pPr>
              <a:defRPr/>
            </a:lvl1pPr>
          </a:lstStyle>
          <a:p>
            <a:pPr lvl="0"/>
            <a:fld id="{AED12C87-A41F-4A78-BB01-F3448FFDB9AB}" type="slidenum">
              <a:t>‹#›</a:t>
            </a:fld>
            <a:endParaRPr lang="en-SG"/>
          </a:p>
        </p:txBody>
      </p:sp>
    </p:spTree>
    <p:extLst>
      <p:ext uri="{BB962C8B-B14F-4D97-AF65-F5344CB8AC3E}">
        <p14:creationId xmlns:p14="http://schemas.microsoft.com/office/powerpoint/2010/main" val="390032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Date Placeholder 2"/>
          <p:cNvSpPr txBox="1">
            <a:spLocks noGrp="1"/>
          </p:cNvSpPr>
          <p:nvPr>
            <p:ph type="dt" sz="half" idx="7"/>
          </p:nvPr>
        </p:nvSpPr>
        <p:spPr/>
        <p:txBody>
          <a:bodyPr/>
          <a:lstStyle>
            <a:lvl1pPr>
              <a:defRPr/>
            </a:lvl1pPr>
          </a:lstStyle>
          <a:p>
            <a:pPr lvl="0"/>
            <a:fld id="{FC6D73A1-3421-40AF-9745-24797F40BA77}" type="datetime1">
              <a:rPr lang="en-SG"/>
              <a:pPr lvl="0"/>
              <a:t>6/9/2023</a:t>
            </a:fld>
            <a:endParaRPr lang="en-SG"/>
          </a:p>
        </p:txBody>
      </p:sp>
      <p:sp>
        <p:nvSpPr>
          <p:cNvPr id="4" name="Footer Placeholder 3"/>
          <p:cNvSpPr txBox="1">
            <a:spLocks noGrp="1"/>
          </p:cNvSpPr>
          <p:nvPr>
            <p:ph type="ftr" sz="quarter" idx="9"/>
          </p:nvPr>
        </p:nvSpPr>
        <p:spPr/>
        <p:txBody>
          <a:bodyPr/>
          <a:lstStyle>
            <a:lvl1pPr>
              <a:defRPr/>
            </a:lvl1pPr>
          </a:lstStyle>
          <a:p>
            <a:pPr lvl="0"/>
            <a:endParaRPr lang="en-SG"/>
          </a:p>
        </p:txBody>
      </p:sp>
      <p:sp>
        <p:nvSpPr>
          <p:cNvPr id="5" name="Slide Number Placeholder 4"/>
          <p:cNvSpPr txBox="1">
            <a:spLocks noGrp="1"/>
          </p:cNvSpPr>
          <p:nvPr>
            <p:ph type="sldNum" sz="quarter" idx="8"/>
          </p:nvPr>
        </p:nvSpPr>
        <p:spPr/>
        <p:txBody>
          <a:bodyPr/>
          <a:lstStyle>
            <a:lvl1pPr>
              <a:defRPr/>
            </a:lvl1pPr>
          </a:lstStyle>
          <a:p>
            <a:pPr lvl="0"/>
            <a:fld id="{C951E475-4541-48FB-BD23-3A047DBC0235}" type="slidenum">
              <a:t>‹#›</a:t>
            </a:fld>
            <a:endParaRPr lang="en-SG"/>
          </a:p>
        </p:txBody>
      </p:sp>
    </p:spTree>
    <p:extLst>
      <p:ext uri="{BB962C8B-B14F-4D97-AF65-F5344CB8AC3E}">
        <p14:creationId xmlns:p14="http://schemas.microsoft.com/office/powerpoint/2010/main" val="2955690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5B34EED3-63C5-4FAE-83F1-03DE8A04F0E8}" type="datetime1">
              <a:rPr lang="en-SG"/>
              <a:pPr lvl="0"/>
              <a:t>6/9/2023</a:t>
            </a:fld>
            <a:endParaRPr lang="en-SG"/>
          </a:p>
        </p:txBody>
      </p:sp>
      <p:sp>
        <p:nvSpPr>
          <p:cNvPr id="3" name="Footer Placeholder 2"/>
          <p:cNvSpPr txBox="1">
            <a:spLocks noGrp="1"/>
          </p:cNvSpPr>
          <p:nvPr>
            <p:ph type="ftr" sz="quarter" idx="9"/>
          </p:nvPr>
        </p:nvSpPr>
        <p:spPr/>
        <p:txBody>
          <a:bodyPr/>
          <a:lstStyle>
            <a:lvl1pPr>
              <a:defRPr/>
            </a:lvl1pPr>
          </a:lstStyle>
          <a:p>
            <a:pPr lvl="0"/>
            <a:endParaRPr lang="en-SG"/>
          </a:p>
        </p:txBody>
      </p:sp>
      <p:sp>
        <p:nvSpPr>
          <p:cNvPr id="4" name="Slide Number Placeholder 3"/>
          <p:cNvSpPr txBox="1">
            <a:spLocks noGrp="1"/>
          </p:cNvSpPr>
          <p:nvPr>
            <p:ph type="sldNum" sz="quarter" idx="8"/>
          </p:nvPr>
        </p:nvSpPr>
        <p:spPr/>
        <p:txBody>
          <a:bodyPr/>
          <a:lstStyle>
            <a:lvl1pPr>
              <a:defRPr/>
            </a:lvl1pPr>
          </a:lstStyle>
          <a:p>
            <a:pPr lvl="0"/>
            <a:fld id="{AEEB7904-776B-4052-8EB2-C048BBD4CAAD}" type="slidenum">
              <a:t>‹#›</a:t>
            </a:fld>
            <a:endParaRPr lang="en-SG"/>
          </a:p>
        </p:txBody>
      </p:sp>
    </p:spTree>
    <p:extLst>
      <p:ext uri="{BB962C8B-B14F-4D97-AF65-F5344CB8AC3E}">
        <p14:creationId xmlns:p14="http://schemas.microsoft.com/office/powerpoint/2010/main" val="41212180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SG"/>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fld id="{F68B131E-BD54-4241-BB14-F53DF8766D9F}" type="datetime1">
              <a:rPr lang="en-SG"/>
              <a:pPr lvl="0"/>
              <a:t>6/9/2023</a:t>
            </a:fld>
            <a:endParaRPr lang="en-SG"/>
          </a:p>
        </p:txBody>
      </p:sp>
      <p:sp>
        <p:nvSpPr>
          <p:cNvPr id="6" name="Footer Placeholder 5"/>
          <p:cNvSpPr txBox="1">
            <a:spLocks noGrp="1"/>
          </p:cNvSpPr>
          <p:nvPr>
            <p:ph type="ftr" sz="quarter" idx="9"/>
          </p:nvPr>
        </p:nvSpPr>
        <p:spPr/>
        <p:txBody>
          <a:bodyPr/>
          <a:lstStyle>
            <a:lvl1pPr>
              <a:defRPr/>
            </a:lvl1pPr>
          </a:lstStyle>
          <a:p>
            <a:pPr lvl="0"/>
            <a:endParaRPr lang="en-SG"/>
          </a:p>
        </p:txBody>
      </p:sp>
      <p:sp>
        <p:nvSpPr>
          <p:cNvPr id="7" name="Slide Number Placeholder 6"/>
          <p:cNvSpPr txBox="1">
            <a:spLocks noGrp="1"/>
          </p:cNvSpPr>
          <p:nvPr>
            <p:ph type="sldNum" sz="quarter" idx="8"/>
          </p:nvPr>
        </p:nvSpPr>
        <p:spPr/>
        <p:txBody>
          <a:bodyPr/>
          <a:lstStyle>
            <a:lvl1pPr>
              <a:defRPr/>
            </a:lvl1pPr>
          </a:lstStyle>
          <a:p>
            <a:pPr lvl="0"/>
            <a:fld id="{75C9097A-1EB7-45C9-943C-B44E477961A7}" type="slidenum">
              <a:t>‹#›</a:t>
            </a:fld>
            <a:endParaRPr lang="en-SG"/>
          </a:p>
        </p:txBody>
      </p:sp>
    </p:spTree>
    <p:extLst>
      <p:ext uri="{BB962C8B-B14F-4D97-AF65-F5344CB8AC3E}">
        <p14:creationId xmlns:p14="http://schemas.microsoft.com/office/powerpoint/2010/main" val="868843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SG"/>
          </a:p>
        </p:txBody>
      </p:sp>
      <p:sp>
        <p:nvSpPr>
          <p:cNvPr id="3" name="Picture Placeholder 2"/>
          <p:cNvSpPr txBox="1">
            <a:spLocks noGrp="1"/>
          </p:cNvSpPr>
          <p:nvPr>
            <p:ph type="pic" idx="1"/>
          </p:nvPr>
        </p:nvSpPr>
        <p:spPr>
          <a:xfrm>
            <a:off x="5183184" y="987423"/>
            <a:ext cx="6172200" cy="4873623"/>
          </a:xfrm>
        </p:spPr>
        <p:txBody>
          <a:bodyPr/>
          <a:lstStyle>
            <a:lvl1pPr marL="0" indent="0">
              <a:buNone/>
              <a:defRPr lang="en-SG" sz="3200"/>
            </a:lvl1pPr>
          </a:lstStyle>
          <a:p>
            <a:pPr lvl="0"/>
            <a:endParaRPr lang="en-SG"/>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fld id="{A3BCD2B9-2A89-4271-A385-B7B6B94F902B}" type="datetime1">
              <a:rPr lang="en-SG"/>
              <a:pPr lvl="0"/>
              <a:t>6/9/2023</a:t>
            </a:fld>
            <a:endParaRPr lang="en-SG"/>
          </a:p>
        </p:txBody>
      </p:sp>
      <p:sp>
        <p:nvSpPr>
          <p:cNvPr id="6" name="Footer Placeholder 5"/>
          <p:cNvSpPr txBox="1">
            <a:spLocks noGrp="1"/>
          </p:cNvSpPr>
          <p:nvPr>
            <p:ph type="ftr" sz="quarter" idx="9"/>
          </p:nvPr>
        </p:nvSpPr>
        <p:spPr/>
        <p:txBody>
          <a:bodyPr/>
          <a:lstStyle>
            <a:lvl1pPr>
              <a:defRPr/>
            </a:lvl1pPr>
          </a:lstStyle>
          <a:p>
            <a:pPr lvl="0"/>
            <a:endParaRPr lang="en-SG"/>
          </a:p>
        </p:txBody>
      </p:sp>
      <p:sp>
        <p:nvSpPr>
          <p:cNvPr id="7" name="Slide Number Placeholder 6"/>
          <p:cNvSpPr txBox="1">
            <a:spLocks noGrp="1"/>
          </p:cNvSpPr>
          <p:nvPr>
            <p:ph type="sldNum" sz="quarter" idx="8"/>
          </p:nvPr>
        </p:nvSpPr>
        <p:spPr/>
        <p:txBody>
          <a:bodyPr/>
          <a:lstStyle>
            <a:lvl1pPr>
              <a:defRPr/>
            </a:lvl1pPr>
          </a:lstStyle>
          <a:p>
            <a:pPr lvl="0"/>
            <a:fld id="{79201077-1B1B-4D90-BC6A-3FB414CE75E7}" type="slidenum">
              <a:t>‹#›</a:t>
            </a:fld>
            <a:endParaRPr lang="en-SG"/>
          </a:p>
        </p:txBody>
      </p:sp>
    </p:spTree>
    <p:extLst>
      <p:ext uri="{BB962C8B-B14F-4D97-AF65-F5344CB8AC3E}">
        <p14:creationId xmlns:p14="http://schemas.microsoft.com/office/powerpoint/2010/main" val="4012624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SG"/>
          </a:p>
        </p:txBody>
      </p:sp>
      <p:sp>
        <p:nvSpPr>
          <p:cNvPr id="3" name="Text Placeholder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SG" sz="1200" b="0" i="0" u="none" strike="noStrike" kern="1200" cap="none" spc="0" baseline="0">
                <a:solidFill>
                  <a:srgbClr val="898989"/>
                </a:solidFill>
                <a:uFillTx/>
                <a:latin typeface="Calibri"/>
              </a:defRPr>
            </a:lvl1pPr>
          </a:lstStyle>
          <a:p>
            <a:pPr lvl="0"/>
            <a:fld id="{E7A4795B-E8F8-44CF-85A0-5404633F3902}" type="datetime1">
              <a:rPr lang="en-SG"/>
              <a:pPr lvl="0"/>
              <a:t>6/9/2023</a:t>
            </a:fld>
            <a:endParaRPr lang="en-SG"/>
          </a:p>
        </p:txBody>
      </p:sp>
      <p:sp>
        <p:nvSpPr>
          <p:cNvPr id="5" name="Footer Placeholder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SG" sz="1200" b="0" i="0" u="none" strike="noStrike" kern="1200" cap="none" spc="0" baseline="0">
                <a:solidFill>
                  <a:srgbClr val="898989"/>
                </a:solidFill>
                <a:uFillTx/>
                <a:latin typeface="Calibri"/>
              </a:defRPr>
            </a:lvl1pPr>
          </a:lstStyle>
          <a:p>
            <a:pPr lvl="0"/>
            <a:endParaRPr lang="en-SG"/>
          </a:p>
        </p:txBody>
      </p:sp>
      <p:sp>
        <p:nvSpPr>
          <p:cNvPr id="6" name="Slide Number Placeholder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SG" sz="1200" b="0" i="0" u="none" strike="noStrike" kern="1200" cap="none" spc="0" baseline="0">
                <a:solidFill>
                  <a:srgbClr val="898989"/>
                </a:solidFill>
                <a:uFillTx/>
                <a:latin typeface="Calibri"/>
              </a:defRPr>
            </a:lvl1pPr>
          </a:lstStyle>
          <a:p>
            <a:pPr lvl="0"/>
            <a:fld id="{41101805-7C1F-45E3-A565-5F6129648C16}" type="slidenum">
              <a:t>‹#›</a:t>
            </a:fld>
            <a:endParaRPr lang="en-S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3.jpe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hyperlink" Target="https://creativecommons.org/licenses/by/3.0/" TargetMode="External"/><Relationship Id="rId4" Type="http://schemas.openxmlformats.org/officeDocument/2006/relationships/hyperlink" Target="https://www.flickr.com/photos/pahudson/2217562952" TargetMode="Externa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BB26F87-9CFF-45C9-9637-1DAD47FB81F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309" t="9091" r="26872" b="-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txBox="1">
            <a:spLocks noGrp="1"/>
          </p:cNvSpPr>
          <p:nvPr>
            <p:ph type="title"/>
          </p:nvPr>
        </p:nvSpPr>
        <p:spPr>
          <a:xfrm>
            <a:off x="477981" y="1122363"/>
            <a:ext cx="4023360" cy="3204134"/>
          </a:xfrm>
        </p:spPr>
        <p:txBody>
          <a:bodyPr vert="horz" lIns="91440" tIns="45720" rIns="91440" bIns="45720" rtlCol="0" anchor="b" anchorCtr="1">
            <a:normAutofit/>
          </a:bodyPr>
          <a:lstStyle/>
          <a:p>
            <a:pPr lvl="0">
              <a:spcBef>
                <a:spcPct val="0"/>
              </a:spcBef>
            </a:pPr>
            <a:r>
              <a:rPr lang="en-US" sz="4100" b="1">
                <a:solidFill>
                  <a:schemeClr val="bg1"/>
                </a:solidFill>
                <a:latin typeface="+mj-lt"/>
                <a:ea typeface="+mj-ea"/>
                <a:cs typeface="+mj-cs"/>
              </a:rPr>
              <a:t>AI-Powered </a:t>
            </a:r>
            <a:r>
              <a:rPr lang="en-US" sz="4100">
                <a:solidFill>
                  <a:schemeClr val="bg1"/>
                </a:solidFill>
                <a:latin typeface="+mj-lt"/>
                <a:ea typeface="+mj-ea"/>
                <a:cs typeface="+mj-cs"/>
              </a:rPr>
              <a:t>Presentation </a:t>
            </a:r>
            <a:br>
              <a:rPr lang="en-US" sz="4100">
                <a:solidFill>
                  <a:schemeClr val="bg1"/>
                </a:solidFill>
                <a:latin typeface="+mj-lt"/>
                <a:ea typeface="+mj-ea"/>
                <a:cs typeface="+mj-cs"/>
              </a:rPr>
            </a:br>
            <a:r>
              <a:rPr lang="en-US" sz="4100">
                <a:solidFill>
                  <a:schemeClr val="bg1"/>
                </a:solidFill>
                <a:latin typeface="+mj-lt"/>
                <a:ea typeface="+mj-ea"/>
                <a:cs typeface="+mj-cs"/>
              </a:rPr>
              <a:t>with </a:t>
            </a:r>
            <a:r>
              <a:rPr lang="en-US" sz="4100" b="1">
                <a:solidFill>
                  <a:schemeClr val="bg1"/>
                </a:solidFill>
                <a:latin typeface="+mj-lt"/>
                <a:ea typeface="+mj-ea"/>
                <a:cs typeface="+mj-cs"/>
              </a:rPr>
              <a:t>Presenter/Speaker Coach</a:t>
            </a:r>
          </a:p>
        </p:txBody>
      </p:sp>
      <p:sp>
        <p:nvSpPr>
          <p:cNvPr id="3" name="Content Placeholder 2"/>
          <p:cNvSpPr txBox="1">
            <a:spLocks noGrp="1"/>
          </p:cNvSpPr>
          <p:nvPr>
            <p:ph idx="1"/>
          </p:nvPr>
        </p:nvSpPr>
        <p:spPr>
          <a:xfrm>
            <a:off x="477980" y="4872922"/>
            <a:ext cx="4023359" cy="1208141"/>
          </a:xfrm>
        </p:spPr>
        <p:txBody>
          <a:bodyPr vert="horz" lIns="91440" tIns="45720" rIns="91440" bIns="45720" rtlCol="0" anchorCtr="1">
            <a:normAutofit/>
          </a:bodyPr>
          <a:lstStyle/>
          <a:p>
            <a:pPr marL="0" indent="0">
              <a:buNone/>
            </a:pPr>
            <a:r>
              <a:rPr lang="en-US" sz="2000">
                <a:solidFill>
                  <a:schemeClr val="bg1"/>
                </a:solidFill>
                <a:latin typeface="+mn-lt"/>
                <a:ea typeface="+mn-ea"/>
                <a:cs typeface="+mn-cs"/>
              </a:rPr>
              <a:t>Asha Kumaran &amp; Boey Chee Kin </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49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2">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4">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6">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95246" y="1293338"/>
            <a:ext cx="8971471" cy="3475875"/>
          </a:xfrm>
        </p:spPr>
        <p:txBody>
          <a:bodyPr anchor="ctr">
            <a:normAutofit fontScale="90000"/>
          </a:bodyPr>
          <a:lstStyle/>
          <a:p>
            <a:r>
              <a:rPr lang="en-US" sz="1800" b="1" u="sng" dirty="0">
                <a:latin typeface="+mn-lt"/>
              </a:rPr>
              <a:t>The Plan</a:t>
            </a:r>
            <a:br>
              <a:rPr lang="en-US" sz="1800" b="1" u="sng" dirty="0">
                <a:latin typeface="+mn-lt"/>
                <a:ea typeface="+mn-lt"/>
                <a:cs typeface="+mn-lt"/>
              </a:rPr>
            </a:br>
            <a:br>
              <a:rPr lang="en-US" sz="1800" b="1" u="sng" dirty="0">
                <a:latin typeface="+mn-lt"/>
                <a:ea typeface="+mn-lt"/>
                <a:cs typeface="+mn-lt"/>
              </a:rPr>
            </a:br>
            <a:r>
              <a:rPr lang="en-US" sz="1800" b="1" dirty="0">
                <a:latin typeface="+mn-lt"/>
              </a:rPr>
              <a:t>Week 12: Lesson on Teams</a:t>
            </a:r>
            <a:br>
              <a:rPr lang="en-US" sz="1800" b="1" dirty="0">
                <a:latin typeface="+mn-lt"/>
                <a:ea typeface="+mn-lt"/>
                <a:cs typeface="+mn-lt"/>
              </a:rPr>
            </a:br>
            <a:r>
              <a:rPr lang="en-US" sz="1800" b="1" dirty="0">
                <a:solidFill>
                  <a:schemeClr val="accent1"/>
                </a:solidFill>
                <a:latin typeface="+mn-lt"/>
              </a:rPr>
              <a:t>Week 13: Demo of Presenter  Coach by Asha to staff </a:t>
            </a:r>
            <a:br>
              <a:rPr lang="en-US" sz="1800" b="1" dirty="0">
                <a:latin typeface="+mn-lt"/>
                <a:ea typeface="+mn-lt"/>
                <a:cs typeface="+mn-lt"/>
              </a:rPr>
            </a:br>
            <a:r>
              <a:rPr lang="en-US" sz="1800" b="1" dirty="0">
                <a:solidFill>
                  <a:srgbClr val="FF0000"/>
                </a:solidFill>
                <a:latin typeface="+mn-lt"/>
              </a:rPr>
              <a:t>Week 14: Trial Assessment 1 on Teams (w/o exposure to Coach) – To record the lesson</a:t>
            </a:r>
            <a:br>
              <a:rPr lang="en-US" sz="1800" b="1" dirty="0">
                <a:solidFill>
                  <a:srgbClr val="FF0000"/>
                </a:solidFill>
                <a:latin typeface="+mn-lt"/>
                <a:ea typeface="+mn-lt"/>
                <a:cs typeface="+mn-lt"/>
              </a:rPr>
            </a:br>
            <a:r>
              <a:rPr lang="en-US" sz="1800" b="1" dirty="0">
                <a:solidFill>
                  <a:srgbClr val="FF0000"/>
                </a:solidFill>
                <a:latin typeface="+mn-lt"/>
                <a:ea typeface="+mn-lt"/>
                <a:cs typeface="+mn-lt"/>
              </a:rPr>
              <a:t>End of lesson exposure to Coach through a demo of an OP and  Presenter Coach</a:t>
            </a:r>
            <a:br>
              <a:rPr lang="en-US" sz="1800" b="1" dirty="0">
                <a:latin typeface="+mn-lt"/>
                <a:ea typeface="+mn-lt"/>
                <a:cs typeface="+mn-lt"/>
              </a:rPr>
            </a:br>
            <a:r>
              <a:rPr lang="en-US" sz="1800" b="1" dirty="0">
                <a:solidFill>
                  <a:schemeClr val="accent1"/>
                </a:solidFill>
                <a:latin typeface="+mn-lt"/>
              </a:rPr>
              <a:t>Week 15: Self-Practice (submit Presenter Coach report as attendance taking)</a:t>
            </a:r>
            <a:br>
              <a:rPr lang="en-US" sz="1800" b="1" dirty="0">
                <a:latin typeface="+mn-lt"/>
                <a:ea typeface="+mn-lt"/>
                <a:cs typeface="+mn-lt"/>
              </a:rPr>
            </a:br>
            <a:r>
              <a:rPr lang="en-US" sz="1800" b="1" dirty="0">
                <a:solidFill>
                  <a:srgbClr val="FF0000"/>
                </a:solidFill>
                <a:latin typeface="+mn-lt"/>
              </a:rPr>
              <a:t>Week 16: Trial Assessment 2 on Teams (w exposure to Coach) – To record the lesson</a:t>
            </a:r>
            <a:r>
              <a:rPr lang="en-US" sz="1800" b="1" dirty="0">
                <a:latin typeface="+mn-lt"/>
              </a:rPr>
              <a:t> </a:t>
            </a:r>
            <a:br>
              <a:rPr lang="en-US" sz="1800" b="1" dirty="0">
                <a:latin typeface="+mn-lt"/>
                <a:ea typeface="+mn-lt"/>
                <a:cs typeface="+mn-lt"/>
              </a:rPr>
            </a:br>
            <a:r>
              <a:rPr lang="en-US" sz="1800" b="1" dirty="0">
                <a:latin typeface="+mn-lt"/>
              </a:rPr>
              <a:t>Week 17: Administer Coach Survey </a:t>
            </a:r>
            <a:br>
              <a:rPr lang="en-US" sz="1800" b="1" dirty="0">
                <a:latin typeface="+mn-lt"/>
                <a:ea typeface="+mn-lt"/>
                <a:cs typeface="+mn-lt"/>
              </a:rPr>
            </a:br>
            <a:r>
              <a:rPr lang="en-US" sz="1800" b="1" dirty="0">
                <a:latin typeface="+mn-lt"/>
              </a:rPr>
              <a:t>                  Submit Graded Assessment </a:t>
            </a:r>
            <a:br>
              <a:rPr lang="en-US" sz="1800" b="1" dirty="0">
                <a:latin typeface="+mn-lt"/>
                <a:ea typeface="+mn-lt"/>
                <a:cs typeface="+mn-lt"/>
              </a:rPr>
            </a:br>
            <a:r>
              <a:rPr lang="en-US" sz="1800" b="1" dirty="0">
                <a:latin typeface="+mn-lt"/>
              </a:rPr>
              <a:t>Week 18: Submit Graded Assessment</a:t>
            </a:r>
            <a:br>
              <a:rPr lang="en-US" sz="1800" b="1" dirty="0">
                <a:latin typeface="+mn-lt"/>
                <a:ea typeface="+mn-lt"/>
                <a:cs typeface="+mn-lt"/>
              </a:rPr>
            </a:br>
            <a:r>
              <a:rPr lang="en-US" sz="1800" b="1" dirty="0">
                <a:latin typeface="+mn-lt"/>
              </a:rPr>
              <a:t>                  Administer Subject Survey </a:t>
            </a:r>
            <a:br>
              <a:rPr lang="en-US" sz="1800" b="1" dirty="0">
                <a:latin typeface="+mn-lt"/>
                <a:ea typeface="+mn-lt"/>
                <a:cs typeface="+mn-lt"/>
              </a:rPr>
            </a:br>
            <a:br>
              <a:rPr lang="en-US" sz="1800" b="1" dirty="0">
                <a:latin typeface="+mn-lt"/>
                <a:ea typeface="+mn-lt"/>
                <a:cs typeface="+mn-lt"/>
              </a:rPr>
            </a:br>
            <a:r>
              <a:rPr lang="en-US" sz="1800" b="1" u="sng" dirty="0">
                <a:latin typeface="+mn-lt"/>
              </a:rPr>
              <a:t>Documentation Required:</a:t>
            </a:r>
            <a:br>
              <a:rPr lang="en-US" sz="1800" b="1" dirty="0">
                <a:latin typeface="+mn-lt"/>
                <a:ea typeface="+mn-lt"/>
                <a:cs typeface="+mn-lt"/>
              </a:rPr>
            </a:br>
            <a:r>
              <a:rPr lang="en-US" sz="1800" b="1" dirty="0">
                <a:latin typeface="+mn-lt"/>
              </a:rPr>
              <a:t>1. Excel mark sheet of Trial Assessment 1 (based on rubric for 60% delivery)</a:t>
            </a:r>
            <a:br>
              <a:rPr lang="en-US" sz="1800" b="1" dirty="0">
                <a:latin typeface="+mn-lt"/>
                <a:ea typeface="+mn-lt"/>
                <a:cs typeface="+mn-lt"/>
              </a:rPr>
            </a:br>
            <a:r>
              <a:rPr lang="en-US" sz="1800" b="1" dirty="0">
                <a:latin typeface="+mn-lt"/>
              </a:rPr>
              <a:t>2. Excel mark sheet of Trial Assessment 2 (based on rubric for 60% delivery)</a:t>
            </a:r>
            <a:br>
              <a:rPr lang="en-US" sz="1800" b="1" dirty="0">
                <a:latin typeface="+mn-lt"/>
                <a:ea typeface="+mn-lt"/>
                <a:cs typeface="+mn-lt"/>
              </a:rPr>
            </a:br>
            <a:r>
              <a:rPr lang="en-US" sz="1800" b="1" dirty="0">
                <a:latin typeface="+mn-lt"/>
              </a:rPr>
              <a:t>3. Coach Report</a:t>
            </a:r>
            <a:br>
              <a:rPr lang="en-US" sz="1800" b="1" dirty="0">
                <a:latin typeface="+mn-lt"/>
                <a:ea typeface="+mn-lt"/>
                <a:cs typeface="+mn-lt"/>
              </a:rPr>
            </a:br>
            <a:r>
              <a:rPr lang="en-US" sz="1800" b="1" dirty="0">
                <a:latin typeface="+mn-lt"/>
              </a:rPr>
              <a:t>4. Coach Survey </a:t>
            </a:r>
            <a:endParaRPr lang="en-SG" sz="1800" b="1" dirty="0">
              <a:latin typeface="+mn-lt"/>
            </a:endParaRPr>
          </a:p>
        </p:txBody>
      </p:sp>
      <p:cxnSp>
        <p:nvCxnSpPr>
          <p:cNvPr id="22" name="Straight Connector 18">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394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 name="!!Rectangle">
            <a:extLst>
              <a:ext uri="{FF2B5EF4-FFF2-40B4-BE49-F238E27FC236}">
                <a16:creationId xmlns:a16="http://schemas.microsoft.com/office/drawing/2014/main" id="{21ED5FCA-9564-42B4-9F52-2CCED8ED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0" name="Picture 80" descr="A picture containing microphone, close&#10;&#10;Description automatically generated">
            <a:extLst>
              <a:ext uri="{FF2B5EF4-FFF2-40B4-BE49-F238E27FC236}">
                <a16:creationId xmlns:a16="http://schemas.microsoft.com/office/drawing/2014/main" id="{D7D254A9-F7AC-46C5-A359-298646F10D76}"/>
              </a:ext>
            </a:extLst>
          </p:cNvPr>
          <p:cNvPicPr>
            <a:picLocks noChangeAspect="1"/>
          </p:cNvPicPr>
          <p:nvPr/>
        </p:nvPicPr>
        <p:blipFill rotWithShape="1">
          <a:blip r:embed="rId3">
            <a:alphaModFix amt="55000"/>
            <a:extLst>
              <a:ext uri="{837473B0-CC2E-450A-ABE3-18F120FF3D39}">
                <a1611:picAttrSrcUrl xmlns:a1611="http://schemas.microsoft.com/office/drawing/2016/11/main" r:id="rId4"/>
              </a:ext>
            </a:extLst>
          </a:blip>
          <a:srcRect t="7009" b="9036"/>
          <a:stretch/>
        </p:blipFill>
        <p:spPr>
          <a:xfrm>
            <a:off x="20" y="-9107"/>
            <a:ext cx="12191980" cy="685800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US" dirty="0">
                <a:solidFill>
                  <a:srgbClr val="FFFFFF"/>
                </a:solidFill>
              </a:rPr>
              <a:t>Tips on how to use Presenter Coach</a:t>
            </a:r>
            <a:endParaRPr lang="en-SG" dirty="0">
              <a:solidFill>
                <a:srgbClr val="FFFFFF"/>
              </a:solidFill>
            </a:endParaRPr>
          </a:p>
        </p:txBody>
      </p:sp>
      <p:sp>
        <p:nvSpPr>
          <p:cNvPr id="93" name="Arc 9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5" name="Content Placeholder 2">
            <a:extLst>
              <a:ext uri="{FF2B5EF4-FFF2-40B4-BE49-F238E27FC236}">
                <a16:creationId xmlns:a16="http://schemas.microsoft.com/office/drawing/2014/main" id="{B75736B5-328E-43C8-B8CB-FD6906378DC1}"/>
              </a:ext>
            </a:extLst>
          </p:cNvPr>
          <p:cNvGraphicFramePr>
            <a:graphicFrameLocks noGrp="1"/>
          </p:cNvGraphicFramePr>
          <p:nvPr>
            <p:ph idx="1"/>
            <p:extLst>
              <p:ext uri="{D42A27DB-BD31-4B8C-83A1-F6EECF244321}">
                <p14:modId xmlns:p14="http://schemas.microsoft.com/office/powerpoint/2010/main" val="50696664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1" name="TextBox 80">
            <a:extLst>
              <a:ext uri="{FF2B5EF4-FFF2-40B4-BE49-F238E27FC236}">
                <a16:creationId xmlns:a16="http://schemas.microsoft.com/office/drawing/2014/main" id="{58C3A721-12D9-4D0E-89B1-A33889422C43}"/>
              </a:ext>
            </a:extLst>
          </p:cNvPr>
          <p:cNvSpPr txBox="1"/>
          <p:nvPr/>
        </p:nvSpPr>
        <p:spPr>
          <a:xfrm>
            <a:off x="9990756" y="6648838"/>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2549706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Move="1" noResize="1"/>
          </p:cNvSpPr>
          <p:nvPr/>
        </p:nvSpPr>
        <p:spPr>
          <a:xfrm>
            <a:off x="1527" y="0"/>
            <a:ext cx="12188952" cy="6858000"/>
          </a:xfrm>
          <a:prstGeom prst="rect">
            <a:avLst/>
          </a:prstGeom>
          <a:no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2" descr="Graphical user interface, application&#10;&#10;Description automatically generated"/>
          <p:cNvPicPr>
            <a:picLocks noChangeAspect="1"/>
          </p:cNvPicPr>
          <p:nvPr/>
        </p:nvPicPr>
        <p:blipFill>
          <a:blip r:embed="rId3"/>
          <a:srcRect b="10375"/>
          <a:stretch>
            <a:fillRect/>
          </a:stretch>
        </p:blipFill>
        <p:spPr>
          <a:xfrm>
            <a:off x="18" y="1280"/>
            <a:ext cx="12191978" cy="6856719"/>
          </a:xfrm>
          <a:prstGeom prst="rect">
            <a:avLst/>
          </a:prstGeom>
          <a:noFill/>
          <a:ln cap="flat">
            <a:noFill/>
          </a:ln>
        </p:spPr>
      </p:pic>
    </p:spTree>
    <p:extLst>
      <p:ext uri="{BB962C8B-B14F-4D97-AF65-F5344CB8AC3E}">
        <p14:creationId xmlns:p14="http://schemas.microsoft.com/office/powerpoint/2010/main" val="1889140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86AE45-857C-932F-F0F2-C283CC0E606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spcBef>
                <a:spcPct val="0"/>
              </a:spcBef>
            </a:pPr>
            <a:r>
              <a:rPr lang="en-US" sz="2600" kern="1200">
                <a:solidFill>
                  <a:srgbClr val="FFFFFF"/>
                </a:solidFill>
                <a:latin typeface="+mj-lt"/>
                <a:ea typeface="+mj-ea"/>
                <a:cs typeface="+mj-cs"/>
              </a:rPr>
              <a:t>The rubric</a:t>
            </a:r>
          </a:p>
        </p:txBody>
      </p:sp>
      <p:pic>
        <p:nvPicPr>
          <p:cNvPr id="4" name="Content Placeholder 3" descr="A screenshot of a computer&#10;&#10;Description automatically generated">
            <a:extLst>
              <a:ext uri="{FF2B5EF4-FFF2-40B4-BE49-F238E27FC236}">
                <a16:creationId xmlns:a16="http://schemas.microsoft.com/office/drawing/2014/main" id="{9D156481-B4A5-0DC0-FF81-85FD80CEBB36}"/>
              </a:ext>
            </a:extLst>
          </p:cNvPr>
          <p:cNvPicPr>
            <a:picLocks noGrp="1" noChangeAspect="1"/>
          </p:cNvPicPr>
          <p:nvPr>
            <p:ph idx="1"/>
          </p:nvPr>
        </p:nvPicPr>
        <p:blipFill>
          <a:blip r:embed="rId2"/>
          <a:stretch>
            <a:fillRect/>
          </a:stretch>
        </p:blipFill>
        <p:spPr>
          <a:xfrm>
            <a:off x="3524260" y="1458637"/>
            <a:ext cx="8236239" cy="4200483"/>
          </a:xfrm>
          <a:prstGeom prst="rect">
            <a:avLst/>
          </a:prstGeom>
          <a:ln w="19050">
            <a:solidFill>
              <a:srgbClr val="FF0000"/>
            </a:solidFill>
          </a:ln>
        </p:spPr>
      </p:pic>
    </p:spTree>
    <p:extLst>
      <p:ext uri="{BB962C8B-B14F-4D97-AF65-F5344CB8AC3E}">
        <p14:creationId xmlns:p14="http://schemas.microsoft.com/office/powerpoint/2010/main" val="70986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1E480-D2F8-4475-B063-DEABF1F5F982}"/>
              </a:ext>
            </a:extLst>
          </p:cNvPr>
          <p:cNvSpPr>
            <a:spLocks noGrp="1"/>
          </p:cNvSpPr>
          <p:nvPr>
            <p:ph type="title"/>
          </p:nvPr>
        </p:nvSpPr>
        <p:spPr>
          <a:xfrm>
            <a:off x="485778" y="374654"/>
            <a:ext cx="11210925" cy="1335084"/>
          </a:xfrm>
        </p:spPr>
        <p:txBody>
          <a:bodyPr/>
          <a:lstStyle/>
          <a:p>
            <a:r>
              <a:rPr lang="en-US" b="1" dirty="0">
                <a:cs typeface="Calibri Light"/>
              </a:rPr>
              <a:t>Quantitative Findings (Oct ‘20 semester)  </a:t>
            </a:r>
            <a:endParaRPr lang="en-US" b="1" dirty="0"/>
          </a:p>
        </p:txBody>
      </p:sp>
      <p:graphicFrame>
        <p:nvGraphicFramePr>
          <p:cNvPr id="7" name="Table 7">
            <a:extLst>
              <a:ext uri="{FF2B5EF4-FFF2-40B4-BE49-F238E27FC236}">
                <a16:creationId xmlns:a16="http://schemas.microsoft.com/office/drawing/2014/main" id="{4A892314-AF19-47A1-B798-4DED93F74C5E}"/>
              </a:ext>
            </a:extLst>
          </p:cNvPr>
          <p:cNvGraphicFramePr>
            <a:graphicFrameLocks noGrp="1"/>
          </p:cNvGraphicFramePr>
          <p:nvPr>
            <p:extLst>
              <p:ext uri="{D42A27DB-BD31-4B8C-83A1-F6EECF244321}">
                <p14:modId xmlns:p14="http://schemas.microsoft.com/office/powerpoint/2010/main" val="2391783282"/>
              </p:ext>
            </p:extLst>
          </p:nvPr>
        </p:nvGraphicFramePr>
        <p:xfrm>
          <a:off x="211455" y="1760601"/>
          <a:ext cx="6870149" cy="1780064"/>
        </p:xfrm>
        <a:graphic>
          <a:graphicData uri="http://schemas.openxmlformats.org/drawingml/2006/table">
            <a:tbl>
              <a:tblPr firstRow="1" bandRow="1">
                <a:tableStyleId>{5C22544A-7EE6-4342-B048-85BDC9FD1C3A}</a:tableStyleId>
              </a:tblPr>
              <a:tblGrid>
                <a:gridCol w="1828384">
                  <a:extLst>
                    <a:ext uri="{9D8B030D-6E8A-4147-A177-3AD203B41FA5}">
                      <a16:colId xmlns:a16="http://schemas.microsoft.com/office/drawing/2014/main" val="235467234"/>
                    </a:ext>
                  </a:extLst>
                </a:gridCol>
                <a:gridCol w="2547937">
                  <a:extLst>
                    <a:ext uri="{9D8B030D-6E8A-4147-A177-3AD203B41FA5}">
                      <a16:colId xmlns:a16="http://schemas.microsoft.com/office/drawing/2014/main" val="3633216985"/>
                    </a:ext>
                  </a:extLst>
                </a:gridCol>
                <a:gridCol w="2493828">
                  <a:extLst>
                    <a:ext uri="{9D8B030D-6E8A-4147-A177-3AD203B41FA5}">
                      <a16:colId xmlns:a16="http://schemas.microsoft.com/office/drawing/2014/main" val="3104233758"/>
                    </a:ext>
                  </a:extLst>
                </a:gridCol>
              </a:tblGrid>
              <a:tr h="666750">
                <a:tc>
                  <a:txBody>
                    <a:bodyPr/>
                    <a:lstStyle/>
                    <a:p>
                      <a:r>
                        <a:rPr lang="en-US" dirty="0">
                          <a:solidFill>
                            <a:srgbClr val="FFFF00"/>
                          </a:solidFill>
                        </a:rPr>
                        <a:t>Oct ‘20 semester</a:t>
                      </a:r>
                    </a:p>
                  </a:txBody>
                  <a:tcPr/>
                </a:tc>
                <a:tc>
                  <a:txBody>
                    <a:bodyPr/>
                    <a:lstStyle/>
                    <a:p>
                      <a:r>
                        <a:rPr lang="en-US"/>
                        <a:t>Trial 1</a:t>
                      </a:r>
                    </a:p>
                    <a:p>
                      <a:pPr lvl="0">
                        <a:buNone/>
                      </a:pPr>
                      <a:r>
                        <a:rPr lang="en-US"/>
                        <a:t>(No exposure to Coach)</a:t>
                      </a:r>
                    </a:p>
                  </a:txBody>
                  <a:tcPr/>
                </a:tc>
                <a:tc>
                  <a:txBody>
                    <a:bodyPr/>
                    <a:lstStyle/>
                    <a:p>
                      <a:r>
                        <a:rPr lang="en-US"/>
                        <a:t>Trial 2</a:t>
                      </a:r>
                    </a:p>
                    <a:p>
                      <a:pPr lvl="0">
                        <a:buNone/>
                      </a:pPr>
                      <a:r>
                        <a:rPr lang="en-US"/>
                        <a:t>(Exposure to Coach)</a:t>
                      </a:r>
                    </a:p>
                  </a:txBody>
                  <a:tcPr/>
                </a:tc>
                <a:extLst>
                  <a:ext uri="{0D108BD9-81ED-4DB2-BD59-A6C34878D82A}">
                    <a16:rowId xmlns:a16="http://schemas.microsoft.com/office/drawing/2014/main" val="3238763207"/>
                  </a:ext>
                </a:extLst>
              </a:tr>
              <a:tr h="373777">
                <a:tc>
                  <a:txBody>
                    <a:bodyPr/>
                    <a:lstStyle/>
                    <a:p>
                      <a:r>
                        <a:rPr lang="en-US"/>
                        <a:t>Mean </a:t>
                      </a:r>
                    </a:p>
                  </a:txBody>
                  <a:tcPr/>
                </a:tc>
                <a:tc>
                  <a:txBody>
                    <a:bodyPr/>
                    <a:lstStyle/>
                    <a:p>
                      <a:r>
                        <a:rPr lang="en-US"/>
                        <a:t>m2 = 9.559783</a:t>
                      </a:r>
                    </a:p>
                  </a:txBody>
                  <a:tcPr/>
                </a:tc>
                <a:tc>
                  <a:txBody>
                    <a:bodyPr/>
                    <a:lstStyle/>
                    <a:p>
                      <a:r>
                        <a:rPr lang="en-US"/>
                        <a:t>m1 = 12.15217 </a:t>
                      </a:r>
                    </a:p>
                  </a:txBody>
                  <a:tcPr/>
                </a:tc>
                <a:extLst>
                  <a:ext uri="{0D108BD9-81ED-4DB2-BD59-A6C34878D82A}">
                    <a16:rowId xmlns:a16="http://schemas.microsoft.com/office/drawing/2014/main" val="2212897842"/>
                  </a:ext>
                </a:extLst>
              </a:tr>
              <a:tr h="373777">
                <a:tc>
                  <a:txBody>
                    <a:bodyPr/>
                    <a:lstStyle/>
                    <a:p>
                      <a:r>
                        <a:rPr lang="en-US"/>
                        <a:t>SD </a:t>
                      </a:r>
                    </a:p>
                  </a:txBody>
                  <a:tcPr/>
                </a:tc>
                <a:tc>
                  <a:txBody>
                    <a:bodyPr/>
                    <a:lstStyle/>
                    <a:p>
                      <a:r>
                        <a:rPr lang="en-US"/>
                        <a:t>s2 = 0.994055</a:t>
                      </a:r>
                    </a:p>
                  </a:txBody>
                  <a:tcPr/>
                </a:tc>
                <a:tc>
                  <a:txBody>
                    <a:bodyPr/>
                    <a:lstStyle/>
                    <a:p>
                      <a:r>
                        <a:rPr lang="en-US"/>
                        <a:t>s1 = 1.118621</a:t>
                      </a:r>
                    </a:p>
                  </a:txBody>
                  <a:tcPr/>
                </a:tc>
                <a:extLst>
                  <a:ext uri="{0D108BD9-81ED-4DB2-BD59-A6C34878D82A}">
                    <a16:rowId xmlns:a16="http://schemas.microsoft.com/office/drawing/2014/main" val="2522841695"/>
                  </a:ext>
                </a:extLst>
              </a:tr>
              <a:tr h="361720">
                <a:tc>
                  <a:txBody>
                    <a:bodyPr/>
                    <a:lstStyle/>
                    <a:p>
                      <a:r>
                        <a:rPr lang="en-US"/>
                        <a:t>Correlation</a:t>
                      </a:r>
                    </a:p>
                  </a:txBody>
                  <a:tcPr/>
                </a:tc>
                <a:tc>
                  <a:txBody>
                    <a:bodyPr/>
                    <a:lstStyle/>
                    <a:p>
                      <a:r>
                        <a:rPr lang="en-US"/>
                        <a:t>r= 0.601970809</a:t>
                      </a:r>
                    </a:p>
                  </a:txBody>
                  <a:tcPr/>
                </a:tc>
                <a:tc>
                  <a:txBody>
                    <a:bodyPr/>
                    <a:lstStyle/>
                    <a:p>
                      <a:endParaRPr lang="en-US" dirty="0"/>
                    </a:p>
                  </a:txBody>
                  <a:tcPr/>
                </a:tc>
                <a:extLst>
                  <a:ext uri="{0D108BD9-81ED-4DB2-BD59-A6C34878D82A}">
                    <a16:rowId xmlns:a16="http://schemas.microsoft.com/office/drawing/2014/main" val="1925011954"/>
                  </a:ext>
                </a:extLst>
              </a:tr>
            </a:tbl>
          </a:graphicData>
        </a:graphic>
      </p:graphicFrame>
      <p:pic>
        <p:nvPicPr>
          <p:cNvPr id="11" name="Picture 11" descr="Table&#10;&#10;Description automatically generated">
            <a:extLst>
              <a:ext uri="{FF2B5EF4-FFF2-40B4-BE49-F238E27FC236}">
                <a16:creationId xmlns:a16="http://schemas.microsoft.com/office/drawing/2014/main" id="{5F5311D6-2C1D-40F5-9B69-125624139D87}"/>
              </a:ext>
            </a:extLst>
          </p:cNvPr>
          <p:cNvPicPr>
            <a:picLocks noChangeAspect="1"/>
          </p:cNvPicPr>
          <p:nvPr/>
        </p:nvPicPr>
        <p:blipFill rotWithShape="1">
          <a:blip r:embed="rId2"/>
          <a:srcRect l="7353" t="49709" r="36765"/>
          <a:stretch/>
        </p:blipFill>
        <p:spPr>
          <a:xfrm>
            <a:off x="180975" y="3695700"/>
            <a:ext cx="5095879" cy="2581275"/>
          </a:xfrm>
          <a:prstGeom prst="rect">
            <a:avLst/>
          </a:prstGeom>
        </p:spPr>
      </p:pic>
      <p:pic>
        <p:nvPicPr>
          <p:cNvPr id="12" name="Picture 12" descr="Table&#10;&#10;Description automatically generated">
            <a:extLst>
              <a:ext uri="{FF2B5EF4-FFF2-40B4-BE49-F238E27FC236}">
                <a16:creationId xmlns:a16="http://schemas.microsoft.com/office/drawing/2014/main" id="{B832C7B0-562C-41E8-8F25-03109954AB9C}"/>
              </a:ext>
            </a:extLst>
          </p:cNvPr>
          <p:cNvPicPr>
            <a:picLocks noChangeAspect="1"/>
          </p:cNvPicPr>
          <p:nvPr/>
        </p:nvPicPr>
        <p:blipFill rotWithShape="1">
          <a:blip r:embed="rId3"/>
          <a:srcRect l="25970" t="71504" r="26866" b="-211"/>
          <a:stretch/>
        </p:blipFill>
        <p:spPr>
          <a:xfrm>
            <a:off x="5276854" y="3962400"/>
            <a:ext cx="6286509" cy="2169798"/>
          </a:xfrm>
          <a:prstGeom prst="rect">
            <a:avLst/>
          </a:prstGeom>
        </p:spPr>
      </p:pic>
    </p:spTree>
    <p:extLst>
      <p:ext uri="{BB962C8B-B14F-4D97-AF65-F5344CB8AC3E}">
        <p14:creationId xmlns:p14="http://schemas.microsoft.com/office/powerpoint/2010/main" val="649710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1E480-D2F8-4475-B063-DEABF1F5F982}"/>
              </a:ext>
            </a:extLst>
          </p:cNvPr>
          <p:cNvSpPr>
            <a:spLocks noGrp="1"/>
          </p:cNvSpPr>
          <p:nvPr>
            <p:ph type="title"/>
          </p:nvPr>
        </p:nvSpPr>
        <p:spPr/>
        <p:txBody>
          <a:bodyPr/>
          <a:lstStyle/>
          <a:p>
            <a:r>
              <a:rPr lang="en-US" b="1" dirty="0">
                <a:cs typeface="Calibri Light"/>
              </a:rPr>
              <a:t>Quantitative Findings (Apr ‘21 semester)  </a:t>
            </a:r>
            <a:endParaRPr lang="en-US" b="1" dirty="0"/>
          </a:p>
        </p:txBody>
      </p:sp>
      <p:graphicFrame>
        <p:nvGraphicFramePr>
          <p:cNvPr id="10" name="Table 9">
            <a:extLst>
              <a:ext uri="{FF2B5EF4-FFF2-40B4-BE49-F238E27FC236}">
                <a16:creationId xmlns:a16="http://schemas.microsoft.com/office/drawing/2014/main" id="{B70CE929-51A1-4BD4-8C97-E512991F55E5}"/>
              </a:ext>
            </a:extLst>
          </p:cNvPr>
          <p:cNvGraphicFramePr>
            <a:graphicFrameLocks noGrp="1"/>
          </p:cNvGraphicFramePr>
          <p:nvPr>
            <p:extLst>
              <p:ext uri="{D42A27DB-BD31-4B8C-83A1-F6EECF244321}">
                <p14:modId xmlns:p14="http://schemas.microsoft.com/office/powerpoint/2010/main" val="755896311"/>
              </p:ext>
            </p:extLst>
          </p:nvPr>
        </p:nvGraphicFramePr>
        <p:xfrm>
          <a:off x="256231" y="1863142"/>
          <a:ext cx="6781999" cy="1737360"/>
        </p:xfrm>
        <a:graphic>
          <a:graphicData uri="http://schemas.openxmlformats.org/drawingml/2006/table">
            <a:tbl>
              <a:tblPr firstRow="1" bandRow="1">
                <a:tableStyleId>{5C22544A-7EE6-4342-B048-85BDC9FD1C3A}</a:tableStyleId>
              </a:tblPr>
              <a:tblGrid>
                <a:gridCol w="1804925">
                  <a:extLst>
                    <a:ext uri="{9D8B030D-6E8A-4147-A177-3AD203B41FA5}">
                      <a16:colId xmlns:a16="http://schemas.microsoft.com/office/drawing/2014/main" val="2908734080"/>
                    </a:ext>
                  </a:extLst>
                </a:gridCol>
                <a:gridCol w="2515247">
                  <a:extLst>
                    <a:ext uri="{9D8B030D-6E8A-4147-A177-3AD203B41FA5}">
                      <a16:colId xmlns:a16="http://schemas.microsoft.com/office/drawing/2014/main" val="998544759"/>
                    </a:ext>
                  </a:extLst>
                </a:gridCol>
                <a:gridCol w="2461827">
                  <a:extLst>
                    <a:ext uri="{9D8B030D-6E8A-4147-A177-3AD203B41FA5}">
                      <a16:colId xmlns:a16="http://schemas.microsoft.com/office/drawing/2014/main" val="3401846948"/>
                    </a:ext>
                  </a:extLst>
                </a:gridCol>
              </a:tblGrid>
              <a:tr h="533400">
                <a:tc>
                  <a:txBody>
                    <a:bodyPr/>
                    <a:lstStyle/>
                    <a:p>
                      <a:pPr rtl="0" fontAlgn="base"/>
                      <a:r>
                        <a:rPr lang="en-US">
                          <a:solidFill>
                            <a:srgbClr val="FFFF00"/>
                          </a:solidFill>
                          <a:effectLst/>
                        </a:rPr>
                        <a:t>Apr ‘21 semester​</a:t>
                      </a:r>
                      <a:endParaRPr lang="en-US" b="1">
                        <a:solidFill>
                          <a:srgbClr val="FFFF00"/>
                        </a:solidFill>
                        <a:effectLst/>
                      </a:endParaRPr>
                    </a:p>
                  </a:txBody>
                  <a:tcPr/>
                </a:tc>
                <a:tc>
                  <a:txBody>
                    <a:bodyPr/>
                    <a:lstStyle/>
                    <a:p>
                      <a:pPr rtl="0" fontAlgn="base"/>
                      <a:r>
                        <a:rPr lang="en-US">
                          <a:effectLst/>
                        </a:rPr>
                        <a:t>Trial 1​</a:t>
                      </a:r>
                    </a:p>
                    <a:p>
                      <a:pPr rtl="0" fontAlgn="base"/>
                      <a:r>
                        <a:rPr lang="en-US">
                          <a:effectLst/>
                        </a:rPr>
                        <a:t>(No exposure to Coach)​</a:t>
                      </a:r>
                      <a:endParaRPr lang="en-US" b="1">
                        <a:solidFill>
                          <a:srgbClr val="FFFFFF"/>
                        </a:solidFill>
                        <a:effectLst/>
                      </a:endParaRPr>
                    </a:p>
                  </a:txBody>
                  <a:tcPr/>
                </a:tc>
                <a:tc>
                  <a:txBody>
                    <a:bodyPr/>
                    <a:lstStyle/>
                    <a:p>
                      <a:pPr rtl="0" fontAlgn="base"/>
                      <a:r>
                        <a:rPr lang="en-US">
                          <a:effectLst/>
                        </a:rPr>
                        <a:t>Trial 2​</a:t>
                      </a:r>
                    </a:p>
                    <a:p>
                      <a:pPr rtl="0" fontAlgn="base"/>
                      <a:r>
                        <a:rPr lang="en-US">
                          <a:effectLst/>
                        </a:rPr>
                        <a:t>(Exposure to Coach)​</a:t>
                      </a:r>
                      <a:endParaRPr lang="en-US" b="1">
                        <a:solidFill>
                          <a:srgbClr val="FFFFFF"/>
                        </a:solidFill>
                        <a:effectLst/>
                      </a:endParaRPr>
                    </a:p>
                  </a:txBody>
                  <a:tcPr/>
                </a:tc>
                <a:extLst>
                  <a:ext uri="{0D108BD9-81ED-4DB2-BD59-A6C34878D82A}">
                    <a16:rowId xmlns:a16="http://schemas.microsoft.com/office/drawing/2014/main" val="2201820680"/>
                  </a:ext>
                </a:extLst>
              </a:tr>
              <a:tr h="299018">
                <a:tc>
                  <a:txBody>
                    <a:bodyPr/>
                    <a:lstStyle/>
                    <a:p>
                      <a:pPr rtl="0" fontAlgn="base"/>
                      <a:r>
                        <a:rPr lang="en-US">
                          <a:effectLst/>
                        </a:rPr>
                        <a:t>Mean ​</a:t>
                      </a:r>
                    </a:p>
                  </a:txBody>
                  <a:tcPr/>
                </a:tc>
                <a:tc>
                  <a:txBody>
                    <a:bodyPr/>
                    <a:lstStyle/>
                    <a:p>
                      <a:pPr rtl="0" fontAlgn="base"/>
                      <a:r>
                        <a:rPr lang="en-US">
                          <a:effectLst/>
                        </a:rPr>
                        <a:t>m2 = 9.559783​</a:t>
                      </a:r>
                    </a:p>
                  </a:txBody>
                  <a:tcPr/>
                </a:tc>
                <a:tc>
                  <a:txBody>
                    <a:bodyPr/>
                    <a:lstStyle/>
                    <a:p>
                      <a:pPr rtl="0" fontAlgn="base"/>
                      <a:r>
                        <a:rPr lang="en-US">
                          <a:effectLst/>
                        </a:rPr>
                        <a:t>m1 = 12.15217 ​</a:t>
                      </a:r>
                    </a:p>
                  </a:txBody>
                  <a:tcPr/>
                </a:tc>
                <a:extLst>
                  <a:ext uri="{0D108BD9-81ED-4DB2-BD59-A6C34878D82A}">
                    <a16:rowId xmlns:a16="http://schemas.microsoft.com/office/drawing/2014/main" val="86898490"/>
                  </a:ext>
                </a:extLst>
              </a:tr>
              <a:tr h="299018">
                <a:tc>
                  <a:txBody>
                    <a:bodyPr/>
                    <a:lstStyle/>
                    <a:p>
                      <a:pPr rtl="0" fontAlgn="base"/>
                      <a:r>
                        <a:rPr lang="en-US">
                          <a:effectLst/>
                        </a:rPr>
                        <a:t>SD ​</a:t>
                      </a:r>
                    </a:p>
                  </a:txBody>
                  <a:tcPr/>
                </a:tc>
                <a:tc>
                  <a:txBody>
                    <a:bodyPr/>
                    <a:lstStyle/>
                    <a:p>
                      <a:pPr rtl="0" fontAlgn="base"/>
                      <a:r>
                        <a:rPr lang="en-US">
                          <a:effectLst/>
                        </a:rPr>
                        <a:t>s2 = 0.994055​</a:t>
                      </a:r>
                    </a:p>
                  </a:txBody>
                  <a:tcPr/>
                </a:tc>
                <a:tc>
                  <a:txBody>
                    <a:bodyPr/>
                    <a:lstStyle/>
                    <a:p>
                      <a:pPr rtl="0" fontAlgn="base"/>
                      <a:r>
                        <a:rPr lang="en-US">
                          <a:effectLst/>
                        </a:rPr>
                        <a:t>s1 = 1.118621​</a:t>
                      </a:r>
                    </a:p>
                  </a:txBody>
                  <a:tcPr/>
                </a:tc>
                <a:extLst>
                  <a:ext uri="{0D108BD9-81ED-4DB2-BD59-A6C34878D82A}">
                    <a16:rowId xmlns:a16="http://schemas.microsoft.com/office/drawing/2014/main" val="1205634334"/>
                  </a:ext>
                </a:extLst>
              </a:tr>
              <a:tr h="289370">
                <a:tc>
                  <a:txBody>
                    <a:bodyPr/>
                    <a:lstStyle/>
                    <a:p>
                      <a:pPr rtl="0" fontAlgn="base"/>
                      <a:r>
                        <a:rPr lang="en-US">
                          <a:effectLst/>
                        </a:rPr>
                        <a:t>Correlation​</a:t>
                      </a:r>
                    </a:p>
                  </a:txBody>
                  <a:tcPr/>
                </a:tc>
                <a:tc>
                  <a:txBody>
                    <a:bodyPr/>
                    <a:lstStyle/>
                    <a:p>
                      <a:pPr rtl="0" fontAlgn="base"/>
                      <a:r>
                        <a:rPr lang="en-US">
                          <a:effectLst/>
                        </a:rPr>
                        <a:t>r= 0.601970809​</a:t>
                      </a:r>
                    </a:p>
                  </a:txBody>
                  <a:tcPr/>
                </a:tc>
                <a:tc>
                  <a:txBody>
                    <a:bodyPr/>
                    <a:lstStyle/>
                    <a:p>
                      <a:pPr rtl="0" fontAlgn="auto"/>
                      <a:r>
                        <a:rPr lang="en-US" dirty="0">
                          <a:effectLst/>
                        </a:rPr>
                        <a:t>​</a:t>
                      </a:r>
                      <a:endParaRPr lang="en-US" dirty="0">
                        <a:effectLst/>
                        <a:latin typeface="Calibri" panose="020F0502020204030204" pitchFamily="34" charset="0"/>
                      </a:endParaRPr>
                    </a:p>
                  </a:txBody>
                  <a:tcPr/>
                </a:tc>
                <a:extLst>
                  <a:ext uri="{0D108BD9-81ED-4DB2-BD59-A6C34878D82A}">
                    <a16:rowId xmlns:a16="http://schemas.microsoft.com/office/drawing/2014/main" val="4188999113"/>
                  </a:ext>
                </a:extLst>
              </a:tr>
            </a:tbl>
          </a:graphicData>
        </a:graphic>
      </p:graphicFrame>
      <p:pic>
        <p:nvPicPr>
          <p:cNvPr id="3" name="Picture 3" descr="Table&#10;&#10;Description automatically generated">
            <a:extLst>
              <a:ext uri="{FF2B5EF4-FFF2-40B4-BE49-F238E27FC236}">
                <a16:creationId xmlns:a16="http://schemas.microsoft.com/office/drawing/2014/main" id="{F22750ED-060B-4666-A213-D5F297F56C9E}"/>
              </a:ext>
            </a:extLst>
          </p:cNvPr>
          <p:cNvPicPr>
            <a:picLocks noChangeAspect="1"/>
          </p:cNvPicPr>
          <p:nvPr/>
        </p:nvPicPr>
        <p:blipFill rotWithShape="1">
          <a:blip r:embed="rId2"/>
          <a:srcRect l="6507" t="49849" r="37842"/>
          <a:stretch/>
        </p:blipFill>
        <p:spPr>
          <a:xfrm>
            <a:off x="133350" y="3810000"/>
            <a:ext cx="5848357" cy="2981327"/>
          </a:xfrm>
          <a:prstGeom prst="rect">
            <a:avLst/>
          </a:prstGeom>
        </p:spPr>
      </p:pic>
      <p:pic>
        <p:nvPicPr>
          <p:cNvPr id="4" name="Picture 4" descr="Table&#10;&#10;Description automatically generated">
            <a:extLst>
              <a:ext uri="{FF2B5EF4-FFF2-40B4-BE49-F238E27FC236}">
                <a16:creationId xmlns:a16="http://schemas.microsoft.com/office/drawing/2014/main" id="{91F0B016-7C06-4C0B-B4CD-8642479CC9FE}"/>
              </a:ext>
            </a:extLst>
          </p:cNvPr>
          <p:cNvPicPr>
            <a:picLocks noChangeAspect="1"/>
          </p:cNvPicPr>
          <p:nvPr/>
        </p:nvPicPr>
        <p:blipFill rotWithShape="1">
          <a:blip r:embed="rId3"/>
          <a:srcRect l="6250" t="49951" r="35069"/>
          <a:stretch/>
        </p:blipFill>
        <p:spPr>
          <a:xfrm>
            <a:off x="6038850" y="3713988"/>
            <a:ext cx="6019802" cy="2896363"/>
          </a:xfrm>
          <a:prstGeom prst="rect">
            <a:avLst/>
          </a:prstGeom>
        </p:spPr>
      </p:pic>
    </p:spTree>
    <p:extLst>
      <p:ext uri="{BB962C8B-B14F-4D97-AF65-F5344CB8AC3E}">
        <p14:creationId xmlns:p14="http://schemas.microsoft.com/office/powerpoint/2010/main" val="2090423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Move="1" noResize="1"/>
          </p:cNvSpPr>
          <p:nvPr/>
        </p:nvSpPr>
        <p:spPr>
          <a:xfrm>
            <a:off x="0" y="0"/>
            <a:ext cx="12191996" cy="6858000"/>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2" descr="Graphical user interface, application&#10;&#10;Description automatically generated"/>
          <p:cNvPicPr>
            <a:picLocks noChangeAspect="1"/>
          </p:cNvPicPr>
          <p:nvPr/>
        </p:nvPicPr>
        <p:blipFill>
          <a:blip r:embed="rId3"/>
          <a:srcRect r="-1" b="3950"/>
          <a:stretch>
            <a:fillRect/>
          </a:stretch>
        </p:blipFill>
        <p:spPr>
          <a:xfrm>
            <a:off x="18" y="9"/>
            <a:ext cx="9272902" cy="6857990"/>
          </a:xfrm>
          <a:prstGeom prst="rect">
            <a:avLst/>
          </a:prstGeom>
          <a:noFill/>
          <a:ln cap="flat">
            <a:noFill/>
          </a:ln>
        </p:spPr>
      </p:pic>
      <p:sp>
        <p:nvSpPr>
          <p:cNvPr id="4" name="Freeform 5"/>
          <p:cNvSpPr>
            <a:spLocks noMove="1" noResize="1"/>
          </p:cNvSpPr>
          <p:nvPr/>
        </p:nvSpPr>
        <p:spPr>
          <a:xfrm>
            <a:off x="9160559" y="1348785"/>
            <a:ext cx="935038" cy="824313"/>
          </a:xfrm>
          <a:custGeom>
            <a:avLst/>
            <a:gdLst>
              <a:gd name="f0" fmla="val 10800000"/>
              <a:gd name="f1" fmla="val 5400000"/>
              <a:gd name="f2" fmla="val 180"/>
              <a:gd name="f3" fmla="val w"/>
              <a:gd name="f4" fmla="val h"/>
              <a:gd name="f5" fmla="val 0"/>
              <a:gd name="f6" fmla="val 785"/>
              <a:gd name="f7" fmla="val 692"/>
              <a:gd name="f8" fmla="val 225"/>
              <a:gd name="f9" fmla="val 207"/>
              <a:gd name="f10" fmla="val 185"/>
              <a:gd name="f11" fmla="val 680"/>
              <a:gd name="f12" fmla="val 177"/>
              <a:gd name="f13" fmla="val 665"/>
              <a:gd name="f14" fmla="val 9"/>
              <a:gd name="f15" fmla="val 374"/>
              <a:gd name="f16" fmla="val 358"/>
              <a:gd name="f17" fmla="val 334"/>
              <a:gd name="f18" fmla="val 318"/>
              <a:gd name="f19" fmla="val 27"/>
              <a:gd name="f20" fmla="val 12"/>
              <a:gd name="f21" fmla="val 561"/>
              <a:gd name="f22" fmla="val 578"/>
              <a:gd name="f23" fmla="val 600"/>
              <a:gd name="f24" fmla="val 609"/>
              <a:gd name="f25" fmla="val 777"/>
              <a:gd name="f26" fmla="+- 0 0 -90"/>
              <a:gd name="f27" fmla="*/ f3 1 785"/>
              <a:gd name="f28" fmla="*/ f4 1 692"/>
              <a:gd name="f29" fmla="+- f7 0 f5"/>
              <a:gd name="f30" fmla="+- f6 0 f5"/>
              <a:gd name="f31" fmla="*/ f26 f0 1"/>
              <a:gd name="f32" fmla="*/ f30 1 785"/>
              <a:gd name="f33" fmla="*/ f29 1 692"/>
              <a:gd name="f34" fmla="*/ 225 f30 1"/>
              <a:gd name="f35" fmla="*/ 692 f29 1"/>
              <a:gd name="f36" fmla="*/ 177 f30 1"/>
              <a:gd name="f37" fmla="*/ 665 f29 1"/>
              <a:gd name="f38" fmla="*/ 9 f30 1"/>
              <a:gd name="f39" fmla="*/ 374 f29 1"/>
              <a:gd name="f40" fmla="*/ 318 f29 1"/>
              <a:gd name="f41" fmla="*/ 27 f29 1"/>
              <a:gd name="f42" fmla="*/ 0 f29 1"/>
              <a:gd name="f43" fmla="*/ 561 f30 1"/>
              <a:gd name="f44" fmla="*/ 609 f30 1"/>
              <a:gd name="f45" fmla="*/ 777 f30 1"/>
              <a:gd name="f46" fmla="*/ f31 1 f2"/>
              <a:gd name="f47" fmla="*/ f34 1 785"/>
              <a:gd name="f48" fmla="*/ f35 1 692"/>
              <a:gd name="f49" fmla="*/ f36 1 785"/>
              <a:gd name="f50" fmla="*/ f37 1 692"/>
              <a:gd name="f51" fmla="*/ f38 1 785"/>
              <a:gd name="f52" fmla="*/ f39 1 692"/>
              <a:gd name="f53" fmla="*/ f40 1 692"/>
              <a:gd name="f54" fmla="*/ f41 1 692"/>
              <a:gd name="f55" fmla="*/ f42 1 692"/>
              <a:gd name="f56" fmla="*/ f43 1 785"/>
              <a:gd name="f57" fmla="*/ f44 1 785"/>
              <a:gd name="f58" fmla="*/ f45 1 785"/>
              <a:gd name="f59" fmla="*/ 0 1 f32"/>
              <a:gd name="f60" fmla="*/ f6 1 f32"/>
              <a:gd name="f61" fmla="*/ 0 1 f33"/>
              <a:gd name="f62" fmla="*/ f7 1 f33"/>
              <a:gd name="f63" fmla="+- f46 0 f1"/>
              <a:gd name="f64" fmla="*/ f47 1 f32"/>
              <a:gd name="f65" fmla="*/ f48 1 f33"/>
              <a:gd name="f66" fmla="*/ f49 1 f32"/>
              <a:gd name="f67" fmla="*/ f50 1 f33"/>
              <a:gd name="f68" fmla="*/ f51 1 f32"/>
              <a:gd name="f69" fmla="*/ f52 1 f33"/>
              <a:gd name="f70" fmla="*/ f53 1 f33"/>
              <a:gd name="f71" fmla="*/ f54 1 f33"/>
              <a:gd name="f72" fmla="*/ f55 1 f33"/>
              <a:gd name="f73" fmla="*/ f56 1 f32"/>
              <a:gd name="f74" fmla="*/ f57 1 f32"/>
              <a:gd name="f75" fmla="*/ f58 1 f32"/>
              <a:gd name="f76" fmla="*/ f59 f27 1"/>
              <a:gd name="f77" fmla="*/ f60 f27 1"/>
              <a:gd name="f78" fmla="*/ f62 f28 1"/>
              <a:gd name="f79" fmla="*/ f61 f28 1"/>
              <a:gd name="f80" fmla="*/ f64 f27 1"/>
              <a:gd name="f81" fmla="*/ f65 f28 1"/>
              <a:gd name="f82" fmla="*/ f66 f27 1"/>
              <a:gd name="f83" fmla="*/ f67 f28 1"/>
              <a:gd name="f84" fmla="*/ f68 f27 1"/>
              <a:gd name="f85" fmla="*/ f69 f28 1"/>
              <a:gd name="f86" fmla="*/ f70 f28 1"/>
              <a:gd name="f87" fmla="*/ f71 f28 1"/>
              <a:gd name="f88" fmla="*/ f72 f28 1"/>
              <a:gd name="f89" fmla="*/ f73 f27 1"/>
              <a:gd name="f90" fmla="*/ f74 f27 1"/>
              <a:gd name="f91" fmla="*/ f75 f27 1"/>
            </a:gdLst>
            <a:ahLst/>
            <a:cxnLst>
              <a:cxn ang="3cd4">
                <a:pos x="hc" y="t"/>
              </a:cxn>
              <a:cxn ang="0">
                <a:pos x="r" y="vc"/>
              </a:cxn>
              <a:cxn ang="cd4">
                <a:pos x="hc" y="b"/>
              </a:cxn>
              <a:cxn ang="cd2">
                <a:pos x="l" y="vc"/>
              </a:cxn>
              <a:cxn ang="f63">
                <a:pos x="f80" y="f81"/>
              </a:cxn>
              <a:cxn ang="f63">
                <a:pos x="f82" y="f83"/>
              </a:cxn>
              <a:cxn ang="f63">
                <a:pos x="f84" y="f85"/>
              </a:cxn>
              <a:cxn ang="f63">
                <a:pos x="f84" y="f86"/>
              </a:cxn>
              <a:cxn ang="f63">
                <a:pos x="f82" y="f87"/>
              </a:cxn>
              <a:cxn ang="f63">
                <a:pos x="f80" y="f88"/>
              </a:cxn>
              <a:cxn ang="f63">
                <a:pos x="f89" y="f88"/>
              </a:cxn>
              <a:cxn ang="f63">
                <a:pos x="f90" y="f87"/>
              </a:cxn>
              <a:cxn ang="f63">
                <a:pos x="f91" y="f86"/>
              </a:cxn>
              <a:cxn ang="f63">
                <a:pos x="f91" y="f85"/>
              </a:cxn>
              <a:cxn ang="f63">
                <a:pos x="f90" y="f83"/>
              </a:cxn>
              <a:cxn ang="f63">
                <a:pos x="f89" y="f81"/>
              </a:cxn>
              <a:cxn ang="f63">
                <a:pos x="f80" y="f81"/>
              </a:cxn>
            </a:cxnLst>
            <a:rect l="f76" t="f79" r="f77" b="f78"/>
            <a:pathLst>
              <a:path w="785" h="692">
                <a:moveTo>
                  <a:pt x="f8" y="f7"/>
                </a:moveTo>
                <a:cubicBezTo>
                  <a:pt x="f9" y="f7"/>
                  <a:pt x="f10" y="f11"/>
                  <a:pt x="f12" y="f13"/>
                </a:cubicBezTo>
                <a:cubicBezTo>
                  <a:pt x="f14" y="f15"/>
                  <a:pt x="f14" y="f15"/>
                  <a:pt x="f14" y="f15"/>
                </a:cubicBezTo>
                <a:cubicBezTo>
                  <a:pt x="f5" y="f16"/>
                  <a:pt x="f5" y="f17"/>
                  <a:pt x="f14" y="f18"/>
                </a:cubicBezTo>
                <a:cubicBezTo>
                  <a:pt x="f12" y="f19"/>
                  <a:pt x="f12" y="f19"/>
                  <a:pt x="f12" y="f19"/>
                </a:cubicBezTo>
                <a:cubicBezTo>
                  <a:pt x="f10" y="f20"/>
                  <a:pt x="f9" y="f5"/>
                  <a:pt x="f8" y="f5"/>
                </a:cubicBezTo>
                <a:cubicBezTo>
                  <a:pt x="f21" y="f5"/>
                  <a:pt x="f21" y="f5"/>
                  <a:pt x="f21" y="f5"/>
                </a:cubicBezTo>
                <a:cubicBezTo>
                  <a:pt x="f22" y="f5"/>
                  <a:pt x="f23" y="f20"/>
                  <a:pt x="f24" y="f19"/>
                </a:cubicBezTo>
                <a:cubicBezTo>
                  <a:pt x="f25" y="f18"/>
                  <a:pt x="f25" y="f18"/>
                  <a:pt x="f25" y="f18"/>
                </a:cubicBezTo>
                <a:cubicBezTo>
                  <a:pt x="f6" y="f17"/>
                  <a:pt x="f6" y="f16"/>
                  <a:pt x="f25" y="f15"/>
                </a:cubicBezTo>
                <a:cubicBezTo>
                  <a:pt x="f24" y="f13"/>
                  <a:pt x="f24" y="f13"/>
                  <a:pt x="f24" y="f13"/>
                </a:cubicBezTo>
                <a:cubicBezTo>
                  <a:pt x="f23" y="f11"/>
                  <a:pt x="f22" y="f7"/>
                  <a:pt x="f21" y="f7"/>
                </a:cubicBezTo>
                <a:lnTo>
                  <a:pt x="f8" y="f7"/>
                </a:lnTo>
                <a:close/>
              </a:path>
            </a:pathLst>
          </a:custGeom>
          <a:noFill/>
          <a:ln w="28575" cap="flat">
            <a:solidFill>
              <a:srgbClr val="000000"/>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 name="Freeform 5"/>
          <p:cNvSpPr>
            <a:spLocks noMove="1" noResize="1"/>
          </p:cNvSpPr>
          <p:nvPr/>
        </p:nvSpPr>
        <p:spPr>
          <a:xfrm>
            <a:off x="9960659" y="1000125"/>
            <a:ext cx="762170" cy="671919"/>
          </a:xfrm>
          <a:custGeom>
            <a:avLst/>
            <a:gdLst>
              <a:gd name="f0" fmla="val 10800000"/>
              <a:gd name="f1" fmla="val 5400000"/>
              <a:gd name="f2" fmla="val 180"/>
              <a:gd name="f3" fmla="val w"/>
              <a:gd name="f4" fmla="val h"/>
              <a:gd name="f5" fmla="val 0"/>
              <a:gd name="f6" fmla="val 785"/>
              <a:gd name="f7" fmla="val 692"/>
              <a:gd name="f8" fmla="val 225"/>
              <a:gd name="f9" fmla="val 207"/>
              <a:gd name="f10" fmla="val 185"/>
              <a:gd name="f11" fmla="val 680"/>
              <a:gd name="f12" fmla="val 177"/>
              <a:gd name="f13" fmla="val 665"/>
              <a:gd name="f14" fmla="val 9"/>
              <a:gd name="f15" fmla="val 374"/>
              <a:gd name="f16" fmla="val 358"/>
              <a:gd name="f17" fmla="val 334"/>
              <a:gd name="f18" fmla="val 318"/>
              <a:gd name="f19" fmla="val 27"/>
              <a:gd name="f20" fmla="val 12"/>
              <a:gd name="f21" fmla="val 561"/>
              <a:gd name="f22" fmla="val 578"/>
              <a:gd name="f23" fmla="val 600"/>
              <a:gd name="f24" fmla="val 609"/>
              <a:gd name="f25" fmla="val 777"/>
              <a:gd name="f26" fmla="+- 0 0 -90"/>
              <a:gd name="f27" fmla="*/ f3 1 785"/>
              <a:gd name="f28" fmla="*/ f4 1 692"/>
              <a:gd name="f29" fmla="+- f7 0 f5"/>
              <a:gd name="f30" fmla="+- f6 0 f5"/>
              <a:gd name="f31" fmla="*/ f26 f0 1"/>
              <a:gd name="f32" fmla="*/ f30 1 785"/>
              <a:gd name="f33" fmla="*/ f29 1 692"/>
              <a:gd name="f34" fmla="*/ 225 f30 1"/>
              <a:gd name="f35" fmla="*/ 692 f29 1"/>
              <a:gd name="f36" fmla="*/ 177 f30 1"/>
              <a:gd name="f37" fmla="*/ 665 f29 1"/>
              <a:gd name="f38" fmla="*/ 9 f30 1"/>
              <a:gd name="f39" fmla="*/ 374 f29 1"/>
              <a:gd name="f40" fmla="*/ 318 f29 1"/>
              <a:gd name="f41" fmla="*/ 27 f29 1"/>
              <a:gd name="f42" fmla="*/ 0 f29 1"/>
              <a:gd name="f43" fmla="*/ 561 f30 1"/>
              <a:gd name="f44" fmla="*/ 609 f30 1"/>
              <a:gd name="f45" fmla="*/ 777 f30 1"/>
              <a:gd name="f46" fmla="*/ f31 1 f2"/>
              <a:gd name="f47" fmla="*/ f34 1 785"/>
              <a:gd name="f48" fmla="*/ f35 1 692"/>
              <a:gd name="f49" fmla="*/ f36 1 785"/>
              <a:gd name="f50" fmla="*/ f37 1 692"/>
              <a:gd name="f51" fmla="*/ f38 1 785"/>
              <a:gd name="f52" fmla="*/ f39 1 692"/>
              <a:gd name="f53" fmla="*/ f40 1 692"/>
              <a:gd name="f54" fmla="*/ f41 1 692"/>
              <a:gd name="f55" fmla="*/ f42 1 692"/>
              <a:gd name="f56" fmla="*/ f43 1 785"/>
              <a:gd name="f57" fmla="*/ f44 1 785"/>
              <a:gd name="f58" fmla="*/ f45 1 785"/>
              <a:gd name="f59" fmla="*/ 0 1 f32"/>
              <a:gd name="f60" fmla="*/ f6 1 f32"/>
              <a:gd name="f61" fmla="*/ 0 1 f33"/>
              <a:gd name="f62" fmla="*/ f7 1 f33"/>
              <a:gd name="f63" fmla="+- f46 0 f1"/>
              <a:gd name="f64" fmla="*/ f47 1 f32"/>
              <a:gd name="f65" fmla="*/ f48 1 f33"/>
              <a:gd name="f66" fmla="*/ f49 1 f32"/>
              <a:gd name="f67" fmla="*/ f50 1 f33"/>
              <a:gd name="f68" fmla="*/ f51 1 f32"/>
              <a:gd name="f69" fmla="*/ f52 1 f33"/>
              <a:gd name="f70" fmla="*/ f53 1 f33"/>
              <a:gd name="f71" fmla="*/ f54 1 f33"/>
              <a:gd name="f72" fmla="*/ f55 1 f33"/>
              <a:gd name="f73" fmla="*/ f56 1 f32"/>
              <a:gd name="f74" fmla="*/ f57 1 f32"/>
              <a:gd name="f75" fmla="*/ f58 1 f32"/>
              <a:gd name="f76" fmla="*/ f59 f27 1"/>
              <a:gd name="f77" fmla="*/ f60 f27 1"/>
              <a:gd name="f78" fmla="*/ f62 f28 1"/>
              <a:gd name="f79" fmla="*/ f61 f28 1"/>
              <a:gd name="f80" fmla="*/ f64 f27 1"/>
              <a:gd name="f81" fmla="*/ f65 f28 1"/>
              <a:gd name="f82" fmla="*/ f66 f27 1"/>
              <a:gd name="f83" fmla="*/ f67 f28 1"/>
              <a:gd name="f84" fmla="*/ f68 f27 1"/>
              <a:gd name="f85" fmla="*/ f69 f28 1"/>
              <a:gd name="f86" fmla="*/ f70 f28 1"/>
              <a:gd name="f87" fmla="*/ f71 f28 1"/>
              <a:gd name="f88" fmla="*/ f72 f28 1"/>
              <a:gd name="f89" fmla="*/ f73 f27 1"/>
              <a:gd name="f90" fmla="*/ f74 f27 1"/>
              <a:gd name="f91" fmla="*/ f75 f27 1"/>
            </a:gdLst>
            <a:ahLst/>
            <a:cxnLst>
              <a:cxn ang="3cd4">
                <a:pos x="hc" y="t"/>
              </a:cxn>
              <a:cxn ang="0">
                <a:pos x="r" y="vc"/>
              </a:cxn>
              <a:cxn ang="cd4">
                <a:pos x="hc" y="b"/>
              </a:cxn>
              <a:cxn ang="cd2">
                <a:pos x="l" y="vc"/>
              </a:cxn>
              <a:cxn ang="f63">
                <a:pos x="f80" y="f81"/>
              </a:cxn>
              <a:cxn ang="f63">
                <a:pos x="f82" y="f83"/>
              </a:cxn>
              <a:cxn ang="f63">
                <a:pos x="f84" y="f85"/>
              </a:cxn>
              <a:cxn ang="f63">
                <a:pos x="f84" y="f86"/>
              </a:cxn>
              <a:cxn ang="f63">
                <a:pos x="f82" y="f87"/>
              </a:cxn>
              <a:cxn ang="f63">
                <a:pos x="f80" y="f88"/>
              </a:cxn>
              <a:cxn ang="f63">
                <a:pos x="f89" y="f88"/>
              </a:cxn>
              <a:cxn ang="f63">
                <a:pos x="f90" y="f87"/>
              </a:cxn>
              <a:cxn ang="f63">
                <a:pos x="f91" y="f86"/>
              </a:cxn>
              <a:cxn ang="f63">
                <a:pos x="f91" y="f85"/>
              </a:cxn>
              <a:cxn ang="f63">
                <a:pos x="f90" y="f83"/>
              </a:cxn>
              <a:cxn ang="f63">
                <a:pos x="f89" y="f81"/>
              </a:cxn>
              <a:cxn ang="f63">
                <a:pos x="f80" y="f81"/>
              </a:cxn>
            </a:cxnLst>
            <a:rect l="f76" t="f79" r="f77" b="f78"/>
            <a:pathLst>
              <a:path w="785" h="692">
                <a:moveTo>
                  <a:pt x="f8" y="f7"/>
                </a:moveTo>
                <a:cubicBezTo>
                  <a:pt x="f9" y="f7"/>
                  <a:pt x="f10" y="f11"/>
                  <a:pt x="f12" y="f13"/>
                </a:cubicBezTo>
                <a:cubicBezTo>
                  <a:pt x="f14" y="f15"/>
                  <a:pt x="f14" y="f15"/>
                  <a:pt x="f14" y="f15"/>
                </a:cubicBezTo>
                <a:cubicBezTo>
                  <a:pt x="f5" y="f16"/>
                  <a:pt x="f5" y="f17"/>
                  <a:pt x="f14" y="f18"/>
                </a:cubicBezTo>
                <a:cubicBezTo>
                  <a:pt x="f12" y="f19"/>
                  <a:pt x="f12" y="f19"/>
                  <a:pt x="f12" y="f19"/>
                </a:cubicBezTo>
                <a:cubicBezTo>
                  <a:pt x="f10" y="f20"/>
                  <a:pt x="f9" y="f5"/>
                  <a:pt x="f8" y="f5"/>
                </a:cubicBezTo>
                <a:cubicBezTo>
                  <a:pt x="f21" y="f5"/>
                  <a:pt x="f21" y="f5"/>
                  <a:pt x="f21" y="f5"/>
                </a:cubicBezTo>
                <a:cubicBezTo>
                  <a:pt x="f22" y="f5"/>
                  <a:pt x="f23" y="f20"/>
                  <a:pt x="f24" y="f19"/>
                </a:cubicBezTo>
                <a:cubicBezTo>
                  <a:pt x="f25" y="f18"/>
                  <a:pt x="f25" y="f18"/>
                  <a:pt x="f25" y="f18"/>
                </a:cubicBezTo>
                <a:cubicBezTo>
                  <a:pt x="f6" y="f17"/>
                  <a:pt x="f6" y="f16"/>
                  <a:pt x="f25" y="f15"/>
                </a:cubicBezTo>
                <a:cubicBezTo>
                  <a:pt x="f24" y="f13"/>
                  <a:pt x="f24" y="f13"/>
                  <a:pt x="f24" y="f13"/>
                </a:cubicBezTo>
                <a:cubicBezTo>
                  <a:pt x="f23" y="f11"/>
                  <a:pt x="f22" y="f7"/>
                  <a:pt x="f21" y="f7"/>
                </a:cubicBezTo>
                <a:lnTo>
                  <a:pt x="f8" y="f7"/>
                </a:lnTo>
                <a:close/>
              </a:path>
            </a:pathLst>
          </a:custGeom>
          <a:noFill/>
          <a:ln w="28575" cap="flat">
            <a:solidFill>
              <a:srgbClr val="000000"/>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980560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93521" y="2306996"/>
            <a:ext cx="6166639" cy="2592721"/>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C539080-A6EF-6335-27F1-C5822F1151F7}"/>
              </a:ext>
            </a:extLst>
          </p:cNvPr>
          <p:cNvPicPr>
            <a:picLocks noChangeAspect="1"/>
          </p:cNvPicPr>
          <p:nvPr/>
        </p:nvPicPr>
        <p:blipFill>
          <a:blip r:embed="rId4"/>
          <a:stretch>
            <a:fillRect/>
          </a:stretch>
        </p:blipFill>
        <p:spPr>
          <a:xfrm>
            <a:off x="6531218" y="2306995"/>
            <a:ext cx="5467261" cy="2592722"/>
          </a:xfrm>
          <a:prstGeom prst="rect">
            <a:avLst/>
          </a:prstGeom>
        </p:spPr>
      </p:pic>
    </p:spTree>
    <p:extLst>
      <p:ext uri="{BB962C8B-B14F-4D97-AF65-F5344CB8AC3E}">
        <p14:creationId xmlns:p14="http://schemas.microsoft.com/office/powerpoint/2010/main" val="3141853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Move="1" noResize="1"/>
          </p:cNvSpPr>
          <p:nvPr/>
        </p:nvSpPr>
        <p:spPr>
          <a:xfrm>
            <a:off x="0" y="0"/>
            <a:ext cx="12191996" cy="6858000"/>
          </a:xfrm>
          <a:prstGeom prst="rect">
            <a:avLst/>
          </a:prstGeom>
          <a:solidFill>
            <a:srgbClr val="5B9B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Rectangle 8"/>
          <p:cNvSpPr>
            <a:spLocks noMove="1" noResize="1"/>
          </p:cNvSpPr>
          <p:nvPr/>
        </p:nvSpPr>
        <p:spPr>
          <a:xfrm rot="16199987" flipH="1">
            <a:off x="2666614" y="-2666185"/>
            <a:ext cx="6858000" cy="12191228"/>
          </a:xfrm>
          <a:prstGeom prst="rect">
            <a:avLst/>
          </a:prstGeom>
          <a:gradFill>
            <a:gsLst>
              <a:gs pos="0">
                <a:srgbClr val="5B9BD5"/>
              </a:gs>
              <a:gs pos="100000">
                <a:srgbClr val="1F4E79"/>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10"/>
          <p:cNvSpPr>
            <a:spLocks noMove="1" noResize="1"/>
          </p:cNvSpPr>
          <p:nvPr/>
        </p:nvSpPr>
        <p:spPr>
          <a:xfrm rot="10800009" flipH="1">
            <a:off x="-2314" y="-19"/>
            <a:ext cx="9070848" cy="6857570"/>
          </a:xfrm>
          <a:prstGeom prst="rect">
            <a:avLst/>
          </a:prstGeom>
          <a:gradFill>
            <a:gsLst>
              <a:gs pos="0">
                <a:srgbClr val="000000">
                  <a:alpha val="52000"/>
                </a:srgbClr>
              </a:gs>
              <a:gs pos="100000">
                <a:srgbClr val="5B9BD5"/>
              </a:gs>
            </a:gsLst>
            <a:lin ang="4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Rectangle 12"/>
          <p:cNvSpPr>
            <a:spLocks noMove="1" noResize="1"/>
          </p:cNvSpPr>
          <p:nvPr/>
        </p:nvSpPr>
        <p:spPr>
          <a:xfrm rot="16199987" flipH="1">
            <a:off x="3649489" y="-1685844"/>
            <a:ext cx="4894563" cy="12193542"/>
          </a:xfrm>
          <a:prstGeom prst="rect">
            <a:avLst/>
          </a:prstGeom>
          <a:gradFill>
            <a:gsLst>
              <a:gs pos="0">
                <a:srgbClr val="8FAADC">
                  <a:alpha val="0"/>
                </a:srgbClr>
              </a:gs>
              <a:gs pos="100000">
                <a:srgbClr val="000000">
                  <a:alpha val="46000"/>
                </a:srgbClr>
              </a:gs>
            </a:gsLst>
            <a:lin ang="12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7" name="Picture 6"/>
          <p:cNvPicPr>
            <a:picLocks noChangeAspect="1"/>
          </p:cNvPicPr>
          <p:nvPr/>
        </p:nvPicPr>
        <p:blipFill rotWithShape="1">
          <a:blip r:embed="rId3"/>
          <a:srcRect l="22410" t="29159" r="22320" b="3453"/>
          <a:stretch/>
        </p:blipFill>
        <p:spPr>
          <a:xfrm>
            <a:off x="1041700" y="0"/>
            <a:ext cx="10107827" cy="6932141"/>
          </a:xfrm>
          <a:prstGeom prst="rect">
            <a:avLst/>
          </a:prstGeom>
        </p:spPr>
      </p:pic>
    </p:spTree>
    <p:extLst>
      <p:ext uri="{BB962C8B-B14F-4D97-AF65-F5344CB8AC3E}">
        <p14:creationId xmlns:p14="http://schemas.microsoft.com/office/powerpoint/2010/main" val="1221295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643467" y="2178122"/>
            <a:ext cx="5294716" cy="2501753"/>
          </a:xfrm>
          <a:prstGeom prst="rect">
            <a:avLst/>
          </a:prstGeom>
        </p:spPr>
      </p:pic>
      <p:cxnSp>
        <p:nvCxnSpPr>
          <p:cNvPr id="9"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6B1D93E-1498-42F6-24B6-6C05120AB289}"/>
              </a:ext>
            </a:extLst>
          </p:cNvPr>
          <p:cNvPicPr>
            <a:picLocks noChangeAspect="1"/>
          </p:cNvPicPr>
          <p:nvPr/>
        </p:nvPicPr>
        <p:blipFill>
          <a:blip r:embed="rId4"/>
          <a:stretch>
            <a:fillRect/>
          </a:stretch>
        </p:blipFill>
        <p:spPr>
          <a:xfrm>
            <a:off x="6253817" y="2032519"/>
            <a:ext cx="5294715" cy="2792961"/>
          </a:xfrm>
          <a:prstGeom prst="rect">
            <a:avLst/>
          </a:prstGeom>
        </p:spPr>
      </p:pic>
    </p:spTree>
    <p:extLst>
      <p:ext uri="{BB962C8B-B14F-4D97-AF65-F5344CB8AC3E}">
        <p14:creationId xmlns:p14="http://schemas.microsoft.com/office/powerpoint/2010/main" val="1133802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6BE4F6-9D3D-48F3-3FCC-31B23BB78D77}"/>
              </a:ext>
            </a:extLst>
          </p:cNvPr>
          <p:cNvPicPr>
            <a:picLocks noChangeAspect="1"/>
          </p:cNvPicPr>
          <p:nvPr/>
        </p:nvPicPr>
        <p:blipFill>
          <a:blip r:embed="rId2"/>
          <a:stretch>
            <a:fillRect/>
          </a:stretch>
        </p:blipFill>
        <p:spPr>
          <a:xfrm>
            <a:off x="587375" y="1597698"/>
            <a:ext cx="6716272" cy="3374926"/>
          </a:xfrm>
          <a:prstGeom prst="rect">
            <a:avLst/>
          </a:prstGeom>
        </p:spPr>
      </p:pic>
      <p:pic>
        <p:nvPicPr>
          <p:cNvPr id="3" name="Picture 2">
            <a:extLst>
              <a:ext uri="{FF2B5EF4-FFF2-40B4-BE49-F238E27FC236}">
                <a16:creationId xmlns:a16="http://schemas.microsoft.com/office/drawing/2014/main" id="{486F175A-3A93-E113-E5A5-A28F0D4225E5}"/>
              </a:ext>
            </a:extLst>
          </p:cNvPr>
          <p:cNvPicPr>
            <a:picLocks noChangeAspect="1"/>
          </p:cNvPicPr>
          <p:nvPr/>
        </p:nvPicPr>
        <p:blipFill>
          <a:blip r:embed="rId3"/>
          <a:stretch>
            <a:fillRect/>
          </a:stretch>
        </p:blipFill>
        <p:spPr>
          <a:xfrm>
            <a:off x="7534655" y="823650"/>
            <a:ext cx="4172712" cy="5210700"/>
          </a:xfrm>
          <a:prstGeom prst="rect">
            <a:avLst/>
          </a:prstGeom>
        </p:spPr>
      </p:pic>
    </p:spTree>
    <p:extLst>
      <p:ext uri="{BB962C8B-B14F-4D97-AF65-F5344CB8AC3E}">
        <p14:creationId xmlns:p14="http://schemas.microsoft.com/office/powerpoint/2010/main" val="1988253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32E52-EB3D-4A05-91CB-B544667B9F85}"/>
              </a:ext>
            </a:extLst>
          </p:cNvPr>
          <p:cNvSpPr>
            <a:spLocks noGrp="1"/>
          </p:cNvSpPr>
          <p:nvPr>
            <p:ph type="title"/>
          </p:nvPr>
        </p:nvSpPr>
        <p:spPr>
          <a:xfrm>
            <a:off x="589560" y="856180"/>
            <a:ext cx="4560584" cy="1128068"/>
          </a:xfrm>
        </p:spPr>
        <p:txBody>
          <a:bodyPr anchor="ctr">
            <a:normAutofit/>
          </a:bodyPr>
          <a:lstStyle/>
          <a:p>
            <a:r>
              <a:rPr lang="en-US" sz="4000"/>
              <a:t>Implications</a:t>
            </a:r>
            <a:endParaRPr lang="en-SG" sz="4000"/>
          </a:p>
        </p:txBody>
      </p:sp>
      <p:grpSp>
        <p:nvGrpSpPr>
          <p:cNvPr id="38" name="Group 3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9" name="Rectangle 3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020C51-CCE9-7754-3530-2E24FD360AD7}"/>
              </a:ext>
            </a:extLst>
          </p:cNvPr>
          <p:cNvSpPr>
            <a:spLocks noGrp="1"/>
          </p:cNvSpPr>
          <p:nvPr>
            <p:ph idx="1"/>
          </p:nvPr>
        </p:nvSpPr>
        <p:spPr>
          <a:xfrm>
            <a:off x="590719" y="2145433"/>
            <a:ext cx="4559425" cy="4712568"/>
          </a:xfrm>
        </p:spPr>
        <p:txBody>
          <a:bodyPr anchor="ctr">
            <a:normAutofit/>
          </a:bodyPr>
          <a:lstStyle/>
          <a:p>
            <a:r>
              <a:rPr lang="en-SG" sz="2000" dirty="0"/>
              <a:t>Study will interest those keen on exploring  AI-enabled feedback on oral presentation, with data-driven insights for effective delivery.</a:t>
            </a:r>
          </a:p>
          <a:p>
            <a:r>
              <a:rPr lang="en-SG" sz="2000" dirty="0"/>
              <a:t>Practice with Speaker Coach is generally recognised and perceived by students as positive. Tutor feedback similar to AI feedback. </a:t>
            </a:r>
          </a:p>
          <a:p>
            <a:r>
              <a:rPr lang="en-SG" sz="2000" dirty="0"/>
              <a:t>Based on the feedback, tutors can also plan </a:t>
            </a:r>
            <a:r>
              <a:rPr lang="en-SG" sz="2000" dirty="0" err="1"/>
              <a:t>targetted</a:t>
            </a:r>
            <a:r>
              <a:rPr lang="en-SG" sz="2000" dirty="0"/>
              <a:t> interventions to help students overcome areas on weakness </a:t>
            </a:r>
          </a:p>
          <a:p>
            <a:r>
              <a:rPr lang="en-SG" sz="2000" dirty="0"/>
              <a:t> AI cannot be overcome by fatigue so students can practise and ask for feedback at any time. </a:t>
            </a:r>
          </a:p>
          <a:p>
            <a:endParaRPr lang="en-SG" sz="1600" dirty="0"/>
          </a:p>
        </p:txBody>
      </p:sp>
      <p:sp>
        <p:nvSpPr>
          <p:cNvPr id="44" name="Rectangle 4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Yellow paper ship leading among white ships">
            <a:extLst>
              <a:ext uri="{FF2B5EF4-FFF2-40B4-BE49-F238E27FC236}">
                <a16:creationId xmlns:a16="http://schemas.microsoft.com/office/drawing/2014/main" id="{A1189185-0410-C021-9391-1BD25316FE90}"/>
              </a:ext>
            </a:extLst>
          </p:cNvPr>
          <p:cNvPicPr>
            <a:picLocks noChangeAspect="1"/>
          </p:cNvPicPr>
          <p:nvPr/>
        </p:nvPicPr>
        <p:blipFill rotWithShape="1">
          <a:blip r:embed="rId2"/>
          <a:srcRect l="31141" r="1" b="1"/>
          <a:stretch/>
        </p:blipFill>
        <p:spPr>
          <a:xfrm>
            <a:off x="5977788" y="799352"/>
            <a:ext cx="5425410" cy="5259296"/>
          </a:xfrm>
          <a:prstGeom prst="rect">
            <a:avLst/>
          </a:prstGeom>
        </p:spPr>
      </p:pic>
      <p:pic>
        <p:nvPicPr>
          <p:cNvPr id="4" name="Picture 3">
            <a:extLst>
              <a:ext uri="{FF2B5EF4-FFF2-40B4-BE49-F238E27FC236}">
                <a16:creationId xmlns:a16="http://schemas.microsoft.com/office/drawing/2014/main" id="{EA94E68B-088F-14BC-BA61-CCF494F53FF5}"/>
              </a:ext>
            </a:extLst>
          </p:cNvPr>
          <p:cNvPicPr>
            <a:picLocks noChangeAspect="1"/>
          </p:cNvPicPr>
          <p:nvPr/>
        </p:nvPicPr>
        <p:blipFill>
          <a:blip r:embed="rId3"/>
          <a:stretch>
            <a:fillRect/>
          </a:stretch>
        </p:blipFill>
        <p:spPr>
          <a:xfrm>
            <a:off x="5685810" y="799352"/>
            <a:ext cx="6009366" cy="5544794"/>
          </a:xfrm>
          <a:prstGeom prst="rect">
            <a:avLst/>
          </a:prstGeom>
        </p:spPr>
      </p:pic>
    </p:spTree>
    <p:extLst>
      <p:ext uri="{BB962C8B-B14F-4D97-AF65-F5344CB8AC3E}">
        <p14:creationId xmlns:p14="http://schemas.microsoft.com/office/powerpoint/2010/main" val="3126555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5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C315A-9A68-EC16-08BB-765BB8125423}"/>
              </a:ext>
            </a:extLst>
          </p:cNvPr>
          <p:cNvSpPr>
            <a:spLocks noGrp="1"/>
          </p:cNvSpPr>
          <p:nvPr>
            <p:ph type="title"/>
          </p:nvPr>
        </p:nvSpPr>
        <p:spPr>
          <a:xfrm>
            <a:off x="589560" y="856180"/>
            <a:ext cx="4560584" cy="1128068"/>
          </a:xfrm>
        </p:spPr>
        <p:txBody>
          <a:bodyPr anchor="ctr">
            <a:normAutofit/>
          </a:bodyPr>
          <a:lstStyle/>
          <a:p>
            <a:r>
              <a:rPr lang="en-US" sz="4000"/>
              <a:t>Implications</a:t>
            </a:r>
            <a:endParaRPr lang="en-SG" sz="4000"/>
          </a:p>
        </p:txBody>
      </p:sp>
      <p:grpSp>
        <p:nvGrpSpPr>
          <p:cNvPr id="69" name="Group 5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4" name="Rectangle 5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ectangle 5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1353EEA-6547-9970-F943-1444947F29C3}"/>
              </a:ext>
            </a:extLst>
          </p:cNvPr>
          <p:cNvSpPr>
            <a:spLocks noGrp="1"/>
          </p:cNvSpPr>
          <p:nvPr>
            <p:ph idx="1"/>
          </p:nvPr>
        </p:nvSpPr>
        <p:spPr>
          <a:xfrm>
            <a:off x="590719" y="2330505"/>
            <a:ext cx="4559425" cy="3979585"/>
          </a:xfrm>
        </p:spPr>
        <p:txBody>
          <a:bodyPr anchor="ctr">
            <a:normAutofit/>
          </a:bodyPr>
          <a:lstStyle/>
          <a:p>
            <a:r>
              <a:rPr lang="en-SG" sz="1700"/>
              <a:t>Tutor not useless. Additional points of help: pronunciation. Can sometimes be confusing as Speaker Coach seems to recognise the American variety of English. </a:t>
            </a:r>
          </a:p>
          <a:p>
            <a:r>
              <a:rPr lang="en-SG" sz="1700"/>
              <a:t>One of the most difficult aspects to address is intonation. Intonation requires tutor intervention because the tendency to slip into a monotone is high. </a:t>
            </a:r>
          </a:p>
          <a:p>
            <a:r>
              <a:rPr lang="en-SG" sz="1700"/>
              <a:t>Future research: examine the use of Speaker Coach in MS Teams, to review and enhance oral presentation in meetings. </a:t>
            </a:r>
          </a:p>
          <a:p>
            <a:r>
              <a:rPr lang="en-SG" sz="1700"/>
              <a:t>Findings in this research can be extended to a larger study so that the results are more generalisable. </a:t>
            </a:r>
            <a:endParaRPr lang="en-SG" sz="1700" dirty="0"/>
          </a:p>
        </p:txBody>
      </p:sp>
      <p:sp>
        <p:nvSpPr>
          <p:cNvPr id="71" name="Rectangle 5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1931D2D-7DDC-D6A2-B82B-B1D5BD1FBDCD}"/>
              </a:ext>
            </a:extLst>
          </p:cNvPr>
          <p:cNvPicPr>
            <a:picLocks noChangeAspect="1"/>
          </p:cNvPicPr>
          <p:nvPr/>
        </p:nvPicPr>
        <p:blipFill rotWithShape="1">
          <a:blip r:embed="rId2"/>
          <a:srcRect l="15800" r="15801" b="-1"/>
          <a:stretch/>
        </p:blipFill>
        <p:spPr>
          <a:xfrm>
            <a:off x="5977788" y="799352"/>
            <a:ext cx="5425410" cy="5259296"/>
          </a:xfrm>
          <a:prstGeom prst="rect">
            <a:avLst/>
          </a:prstGeom>
        </p:spPr>
      </p:pic>
    </p:spTree>
    <p:extLst>
      <p:ext uri="{BB962C8B-B14F-4D97-AF65-F5344CB8AC3E}">
        <p14:creationId xmlns:p14="http://schemas.microsoft.com/office/powerpoint/2010/main" val="1717848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C922B-961C-3942-F34D-30415CCF901A}"/>
              </a:ext>
            </a:extLst>
          </p:cNvPr>
          <p:cNvPicPr>
            <a:picLocks noChangeAspect="1"/>
          </p:cNvPicPr>
          <p:nvPr/>
        </p:nvPicPr>
        <p:blipFill>
          <a:blip r:embed="rId2"/>
          <a:stretch>
            <a:fillRect/>
          </a:stretch>
        </p:blipFill>
        <p:spPr>
          <a:xfrm>
            <a:off x="7138548" y="3791330"/>
            <a:ext cx="3649650" cy="2500011"/>
          </a:xfrm>
          <a:prstGeom prst="rect">
            <a:avLst/>
          </a:prstGeom>
        </p:spPr>
      </p:pic>
      <p:cxnSp>
        <p:nvCxnSpPr>
          <p:cNvPr id="52" name="Straight Connector 51">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29CA047D-C241-27A2-F283-253FDBDB46B4}"/>
              </a:ext>
            </a:extLst>
          </p:cNvPr>
          <p:cNvPicPr>
            <a:picLocks noGrp="1" noChangeAspect="1"/>
          </p:cNvPicPr>
          <p:nvPr>
            <p:ph idx="1"/>
          </p:nvPr>
        </p:nvPicPr>
        <p:blipFill>
          <a:blip r:embed="rId3"/>
          <a:stretch>
            <a:fillRect/>
          </a:stretch>
        </p:blipFill>
        <p:spPr>
          <a:xfrm>
            <a:off x="1061222" y="453814"/>
            <a:ext cx="4306646" cy="2473412"/>
          </a:xfrm>
          <a:prstGeom prst="rect">
            <a:avLst/>
          </a:prstGeom>
        </p:spPr>
      </p:pic>
      <p:cxnSp>
        <p:nvCxnSpPr>
          <p:cNvPr id="54" name="Straight Connector 53">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4219E19-C517-F6CB-6AD5-C6EEFBDB7BA1}"/>
              </a:ext>
            </a:extLst>
          </p:cNvPr>
          <p:cNvPicPr>
            <a:picLocks noChangeAspect="1"/>
          </p:cNvPicPr>
          <p:nvPr/>
        </p:nvPicPr>
        <p:blipFill>
          <a:blip r:embed="rId4"/>
          <a:stretch>
            <a:fillRect/>
          </a:stretch>
        </p:blipFill>
        <p:spPr>
          <a:xfrm>
            <a:off x="6892784" y="520805"/>
            <a:ext cx="3624003" cy="2545862"/>
          </a:xfrm>
          <a:prstGeom prst="rect">
            <a:avLst/>
          </a:prstGeom>
        </p:spPr>
      </p:pic>
      <p:pic>
        <p:nvPicPr>
          <p:cNvPr id="6" name="Picture 5">
            <a:extLst>
              <a:ext uri="{FF2B5EF4-FFF2-40B4-BE49-F238E27FC236}">
                <a16:creationId xmlns:a16="http://schemas.microsoft.com/office/drawing/2014/main" id="{7FDA8D6F-D0E9-E9DE-389D-03FE097C014D}"/>
              </a:ext>
            </a:extLst>
          </p:cNvPr>
          <p:cNvPicPr>
            <a:picLocks noChangeAspect="1"/>
          </p:cNvPicPr>
          <p:nvPr/>
        </p:nvPicPr>
        <p:blipFill>
          <a:blip r:embed="rId5"/>
          <a:stretch>
            <a:fillRect/>
          </a:stretch>
        </p:blipFill>
        <p:spPr>
          <a:xfrm>
            <a:off x="1679397" y="3428998"/>
            <a:ext cx="3191836" cy="2553469"/>
          </a:xfrm>
          <a:prstGeom prst="rect">
            <a:avLst/>
          </a:prstGeom>
        </p:spPr>
      </p:pic>
    </p:spTree>
    <p:extLst>
      <p:ext uri="{BB962C8B-B14F-4D97-AF65-F5344CB8AC3E}">
        <p14:creationId xmlns:p14="http://schemas.microsoft.com/office/powerpoint/2010/main" val="3315912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D77CAFD-2170-6263-C3E4-92C804049B4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spcBef>
                <a:spcPct val="0"/>
              </a:spcBef>
            </a:pPr>
            <a:r>
              <a:rPr lang="en-US" sz="2600" kern="1200" dirty="0">
                <a:solidFill>
                  <a:srgbClr val="FFFFFF"/>
                </a:solidFill>
                <a:latin typeface="+mj-lt"/>
                <a:ea typeface="+mj-ea"/>
                <a:cs typeface="+mj-cs"/>
              </a:rPr>
              <a:t>Over to you</a:t>
            </a:r>
          </a:p>
        </p:txBody>
      </p:sp>
      <p:pic>
        <p:nvPicPr>
          <p:cNvPr id="4" name="Content Placeholder 3">
            <a:extLst>
              <a:ext uri="{FF2B5EF4-FFF2-40B4-BE49-F238E27FC236}">
                <a16:creationId xmlns:a16="http://schemas.microsoft.com/office/drawing/2014/main" id="{F16FBB69-31B4-9684-F124-48C8A1345543}"/>
              </a:ext>
            </a:extLst>
          </p:cNvPr>
          <p:cNvPicPr>
            <a:picLocks noGrp="1" noChangeAspect="1"/>
          </p:cNvPicPr>
          <p:nvPr>
            <p:ph idx="1"/>
          </p:nvPr>
        </p:nvPicPr>
        <p:blipFill>
          <a:blip r:embed="rId2"/>
          <a:stretch>
            <a:fillRect/>
          </a:stretch>
        </p:blipFill>
        <p:spPr>
          <a:xfrm>
            <a:off x="4038600" y="1370077"/>
            <a:ext cx="7188199" cy="4114457"/>
          </a:xfrm>
          <a:prstGeom prst="rect">
            <a:avLst/>
          </a:prstGeom>
        </p:spPr>
      </p:pic>
    </p:spTree>
    <p:extLst>
      <p:ext uri="{BB962C8B-B14F-4D97-AF65-F5344CB8AC3E}">
        <p14:creationId xmlns:p14="http://schemas.microsoft.com/office/powerpoint/2010/main" val="1370525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8449B9-A05B-EDFB-30AF-1C744912C2A0}"/>
              </a:ext>
            </a:extLst>
          </p:cNvPr>
          <p:cNvSpPr>
            <a:spLocks noGrp="1"/>
          </p:cNvSpPr>
          <p:nvPr>
            <p:ph type="title"/>
          </p:nvPr>
        </p:nvSpPr>
        <p:spPr>
          <a:xfrm>
            <a:off x="836679" y="723898"/>
            <a:ext cx="6002110" cy="1495425"/>
          </a:xfrm>
        </p:spPr>
        <p:txBody>
          <a:bodyPr>
            <a:normAutofit/>
          </a:bodyPr>
          <a:lstStyle/>
          <a:p>
            <a:r>
              <a:rPr lang="en-US" sz="4000"/>
              <a:t>Motivation for the research</a:t>
            </a:r>
            <a:endParaRPr lang="en-SG" sz="4000"/>
          </a:p>
        </p:txBody>
      </p:sp>
      <p:pic>
        <p:nvPicPr>
          <p:cNvPr id="47" name="Picture 46">
            <a:extLst>
              <a:ext uri="{FF2B5EF4-FFF2-40B4-BE49-F238E27FC236}">
                <a16:creationId xmlns:a16="http://schemas.microsoft.com/office/drawing/2014/main" id="{7CD91DEA-1503-0E4A-B389-40F7E34C7991}"/>
              </a:ext>
            </a:extLst>
          </p:cNvPr>
          <p:cNvPicPr>
            <a:picLocks noChangeAspect="1"/>
          </p:cNvPicPr>
          <p:nvPr/>
        </p:nvPicPr>
        <p:blipFill rotWithShape="1">
          <a:blip r:embed="rId2"/>
          <a:srcRect l="29310" r="20276"/>
          <a:stretch/>
        </p:blipFill>
        <p:spPr>
          <a:xfrm>
            <a:off x="7199440" y="840589"/>
            <a:ext cx="4992560" cy="6017411"/>
          </a:xfrm>
          <a:prstGeom prst="rect">
            <a:avLst/>
          </a:prstGeom>
          <a:effectLst/>
        </p:spPr>
      </p:pic>
      <p:graphicFrame>
        <p:nvGraphicFramePr>
          <p:cNvPr id="32" name="Content Placeholder 2">
            <a:extLst>
              <a:ext uri="{FF2B5EF4-FFF2-40B4-BE49-F238E27FC236}">
                <a16:creationId xmlns:a16="http://schemas.microsoft.com/office/drawing/2014/main" id="{F90E9C2D-A86A-6F63-B530-B4EBE3935DDF}"/>
              </a:ext>
            </a:extLst>
          </p:cNvPr>
          <p:cNvGraphicFramePr>
            <a:graphicFrameLocks noGrp="1"/>
          </p:cNvGraphicFramePr>
          <p:nvPr>
            <p:ph idx="1"/>
            <p:extLst>
              <p:ext uri="{D42A27DB-BD31-4B8C-83A1-F6EECF244321}">
                <p14:modId xmlns:p14="http://schemas.microsoft.com/office/powerpoint/2010/main" val="3766244916"/>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28D52DA7-7E2E-B8BC-A55D-5046D19782DD}"/>
              </a:ext>
            </a:extLst>
          </p:cNvPr>
          <p:cNvPicPr>
            <a:picLocks noChangeAspect="1"/>
          </p:cNvPicPr>
          <p:nvPr/>
        </p:nvPicPr>
        <p:blipFill>
          <a:blip r:embed="rId8"/>
          <a:stretch>
            <a:fillRect/>
          </a:stretch>
        </p:blipFill>
        <p:spPr>
          <a:xfrm>
            <a:off x="7199440" y="362080"/>
            <a:ext cx="4984132" cy="3487214"/>
          </a:xfrm>
          <a:prstGeom prst="rect">
            <a:avLst/>
          </a:prstGeom>
        </p:spPr>
      </p:pic>
      <p:sp>
        <p:nvSpPr>
          <p:cNvPr id="7" name="TextBox 6">
            <a:extLst>
              <a:ext uri="{FF2B5EF4-FFF2-40B4-BE49-F238E27FC236}">
                <a16:creationId xmlns:a16="http://schemas.microsoft.com/office/drawing/2014/main" id="{555662BE-3816-8633-0B94-2566A5D5A331}"/>
              </a:ext>
            </a:extLst>
          </p:cNvPr>
          <p:cNvSpPr txBox="1"/>
          <p:nvPr/>
        </p:nvSpPr>
        <p:spPr>
          <a:xfrm rot="10800000" flipV="1">
            <a:off x="7848599" y="4046026"/>
            <a:ext cx="3835399" cy="2031325"/>
          </a:xfrm>
          <a:prstGeom prst="rect">
            <a:avLst/>
          </a:prstGeom>
          <a:noFill/>
        </p:spPr>
        <p:txBody>
          <a:bodyPr wrap="square">
            <a:spAutoFit/>
          </a:bodyPr>
          <a:lstStyle/>
          <a:p>
            <a:r>
              <a:rPr lang="en-SG" dirty="0"/>
              <a:t>Feedback is defined as “information provided by an agent to a learner relating to their skills or understanding as demonstrated on a task or in the completion of a task, usually after instruction” (Hattie &amp; Timperley, 2007). </a:t>
            </a:r>
          </a:p>
        </p:txBody>
      </p:sp>
    </p:spTree>
    <p:extLst>
      <p:ext uri="{BB962C8B-B14F-4D97-AF65-F5344CB8AC3E}">
        <p14:creationId xmlns:p14="http://schemas.microsoft.com/office/powerpoint/2010/main" val="3610379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Rectangle 32">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noGrp="1"/>
          </p:cNvSpPr>
          <p:nvPr>
            <p:ph type="title"/>
          </p:nvPr>
        </p:nvSpPr>
        <p:spPr>
          <a:xfrm>
            <a:off x="662180" y="2862471"/>
            <a:ext cx="3041803" cy="2907802"/>
          </a:xfrm>
        </p:spPr>
        <p:txBody>
          <a:bodyPr vert="horz" lIns="91440" tIns="45720" rIns="91440" bIns="45720" rtlCol="0" anchor="t" anchorCtr="1">
            <a:normAutofit/>
          </a:bodyPr>
          <a:lstStyle/>
          <a:p>
            <a:pPr lvl="0">
              <a:spcBef>
                <a:spcPct val="0"/>
              </a:spcBef>
            </a:pPr>
            <a:r>
              <a:rPr lang="en-US" sz="4000" b="1">
                <a:solidFill>
                  <a:srgbClr val="FFFFFF"/>
                </a:solidFill>
                <a:latin typeface="+mj-lt"/>
                <a:ea typeface="+mj-ea"/>
                <a:cs typeface="+mj-cs"/>
              </a:rPr>
              <a:t>MS Presenter Coach (now called Speaker Coach)</a:t>
            </a:r>
          </a:p>
        </p:txBody>
      </p:sp>
      <p:pic>
        <p:nvPicPr>
          <p:cNvPr id="6" name="Picture 5">
            <a:extLst>
              <a:ext uri="{FF2B5EF4-FFF2-40B4-BE49-F238E27FC236}">
                <a16:creationId xmlns:a16="http://schemas.microsoft.com/office/drawing/2014/main" id="{BF64380C-2EC6-79F2-91AE-4E40087D99A6}"/>
              </a:ext>
            </a:extLst>
          </p:cNvPr>
          <p:cNvPicPr>
            <a:picLocks noChangeAspect="1"/>
          </p:cNvPicPr>
          <p:nvPr/>
        </p:nvPicPr>
        <p:blipFill>
          <a:blip r:embed="rId3"/>
          <a:stretch>
            <a:fillRect/>
          </a:stretch>
        </p:blipFill>
        <p:spPr>
          <a:xfrm>
            <a:off x="4231794" y="762690"/>
            <a:ext cx="3956899" cy="2482955"/>
          </a:xfrm>
          <a:prstGeom prst="rect">
            <a:avLst/>
          </a:prstGeom>
        </p:spPr>
      </p:pic>
      <p:pic>
        <p:nvPicPr>
          <p:cNvPr id="3" name="Picture 2"/>
          <p:cNvPicPr>
            <a:picLocks noChangeAspect="1"/>
          </p:cNvPicPr>
          <p:nvPr/>
        </p:nvPicPr>
        <p:blipFill>
          <a:blip r:embed="rId4"/>
          <a:srcRect l="5839"/>
          <a:stretch>
            <a:fillRect/>
          </a:stretch>
        </p:blipFill>
        <p:spPr>
          <a:xfrm>
            <a:off x="8293930" y="1131072"/>
            <a:ext cx="3419533" cy="2042763"/>
          </a:xfrm>
          <a:prstGeom prst="rect">
            <a:avLst/>
          </a:prstGeom>
          <a:noFill/>
        </p:spPr>
      </p:pic>
      <p:pic>
        <p:nvPicPr>
          <p:cNvPr id="5" name="Picture 4">
            <a:extLst>
              <a:ext uri="{FF2B5EF4-FFF2-40B4-BE49-F238E27FC236}">
                <a16:creationId xmlns:a16="http://schemas.microsoft.com/office/drawing/2014/main" id="{20F20814-8BE1-A739-4D5A-5007F03A7EB2}"/>
              </a:ext>
            </a:extLst>
          </p:cNvPr>
          <p:cNvPicPr>
            <a:picLocks noChangeAspect="1"/>
          </p:cNvPicPr>
          <p:nvPr/>
        </p:nvPicPr>
        <p:blipFill>
          <a:blip r:embed="rId5"/>
          <a:stretch>
            <a:fillRect/>
          </a:stretch>
        </p:blipFill>
        <p:spPr>
          <a:xfrm>
            <a:off x="4909614" y="3437482"/>
            <a:ext cx="6277096" cy="2887465"/>
          </a:xfrm>
          <a:prstGeom prst="rect">
            <a:avLst/>
          </a:prstGeom>
        </p:spPr>
      </p:pic>
    </p:spTree>
    <p:extLst>
      <p:ext uri="{BB962C8B-B14F-4D97-AF65-F5344CB8AC3E}">
        <p14:creationId xmlns:p14="http://schemas.microsoft.com/office/powerpoint/2010/main" val="2812396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797C-8735-4EE4-9380-380A162C7AE6}"/>
              </a:ext>
            </a:extLst>
          </p:cNvPr>
          <p:cNvSpPr>
            <a:spLocks noGrp="1"/>
          </p:cNvSpPr>
          <p:nvPr>
            <p:ph type="title"/>
          </p:nvPr>
        </p:nvSpPr>
        <p:spPr>
          <a:xfrm>
            <a:off x="7748955" y="1141711"/>
            <a:ext cx="3833446" cy="3474364"/>
          </a:xfrm>
        </p:spPr>
        <p:txBody>
          <a:bodyPr vert="horz" lIns="91440" tIns="45720" rIns="91440" bIns="45720" rtlCol="0" anchor="t">
            <a:normAutofit/>
          </a:bodyPr>
          <a:lstStyle/>
          <a:p>
            <a:pPr>
              <a:spcBef>
                <a:spcPct val="0"/>
              </a:spcBef>
            </a:pPr>
            <a:r>
              <a:rPr lang="en-US" sz="4000">
                <a:solidFill>
                  <a:schemeClr val="tx1"/>
                </a:solidFill>
                <a:latin typeface="+mj-lt"/>
                <a:ea typeface="+mj-ea"/>
                <a:cs typeface="+mj-cs"/>
              </a:rPr>
              <a:t>Areas of Oral Presentation</a:t>
            </a:r>
          </a:p>
        </p:txBody>
      </p:sp>
      <p:pic>
        <p:nvPicPr>
          <p:cNvPr id="4" name="Picture 4" descr="A picture containing text&#10;&#10;Description automatically generated">
            <a:extLst>
              <a:ext uri="{FF2B5EF4-FFF2-40B4-BE49-F238E27FC236}">
                <a16:creationId xmlns:a16="http://schemas.microsoft.com/office/drawing/2014/main" id="{B63A885A-66E7-46F5-B77D-DEAB05388E71}"/>
              </a:ext>
            </a:extLst>
          </p:cNvPr>
          <p:cNvPicPr>
            <a:picLocks noGrp="1" noChangeAspect="1"/>
          </p:cNvPicPr>
          <p:nvPr>
            <p:ph idx="1"/>
          </p:nvPr>
        </p:nvPicPr>
        <p:blipFill rotWithShape="1">
          <a:blip r:embed="rId3"/>
          <a:srcRect r="11358" b="-1"/>
          <a:stretch/>
        </p:blipFill>
        <p:spPr>
          <a:xfrm>
            <a:off x="940942" y="842346"/>
            <a:ext cx="6268321" cy="5173308"/>
          </a:xfrm>
          <a:prstGeom prst="rect">
            <a:avLst/>
          </a:prstGeom>
        </p:spPr>
      </p:pic>
      <p:cxnSp>
        <p:nvCxnSpPr>
          <p:cNvPr id="56" name="Straight Connector 55">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2094"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80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6"/>
          <p:cNvSpPr>
            <a:spLocks noMove="1" noResize="1"/>
          </p:cNvSpPr>
          <p:nvPr/>
        </p:nvSpPr>
        <p:spPr>
          <a:xfrm>
            <a:off x="10531379" y="892874"/>
            <a:ext cx="640871" cy="5321659"/>
          </a:xfrm>
          <a:custGeom>
            <a:avLst/>
            <a:gdLst>
              <a:gd name="f0" fmla="val 10800000"/>
              <a:gd name="f1" fmla="val 5400000"/>
              <a:gd name="f2" fmla="val 180"/>
              <a:gd name="f3" fmla="val w"/>
              <a:gd name="f4" fmla="val h"/>
              <a:gd name="f5" fmla="val 0"/>
              <a:gd name="f6" fmla="val 414"/>
              <a:gd name="f7" fmla="val 2447"/>
              <a:gd name="f8" fmla="val 2247"/>
              <a:gd name="f9" fmla="val 200"/>
              <a:gd name="f10" fmla="+- 0 0 -90"/>
              <a:gd name="f11" fmla="*/ f3 1 414"/>
              <a:gd name="f12" fmla="*/ f4 1 2447"/>
              <a:gd name="f13" fmla="+- f7 0 f5"/>
              <a:gd name="f14" fmla="+- f6 0 f5"/>
              <a:gd name="f15" fmla="*/ f10 f0 1"/>
              <a:gd name="f16" fmla="*/ f14 1 414"/>
              <a:gd name="f17" fmla="*/ f13 1 2447"/>
              <a:gd name="f18" fmla="*/ 414 f14 1"/>
              <a:gd name="f19" fmla="*/ 2447 f13 1"/>
              <a:gd name="f20" fmla="*/ 0 f14 1"/>
              <a:gd name="f21" fmla="*/ 2247 f13 1"/>
              <a:gd name="f22" fmla="*/ 0 f13 1"/>
              <a:gd name="f23" fmla="*/ 200 f13 1"/>
              <a:gd name="f24" fmla="*/ f15 1 f2"/>
              <a:gd name="f25" fmla="*/ f18 1 414"/>
              <a:gd name="f26" fmla="*/ f19 1 2447"/>
              <a:gd name="f27" fmla="*/ f20 1 414"/>
              <a:gd name="f28" fmla="*/ f21 1 2447"/>
              <a:gd name="f29" fmla="*/ f22 1 2447"/>
              <a:gd name="f30" fmla="*/ f23 1 2447"/>
              <a:gd name="f31" fmla="*/ 0 1 f16"/>
              <a:gd name="f32" fmla="*/ f6 1 f16"/>
              <a:gd name="f33" fmla="*/ 0 1 f17"/>
              <a:gd name="f34" fmla="*/ f7 1 f17"/>
              <a:gd name="f35" fmla="+- f24 0 f1"/>
              <a:gd name="f36" fmla="*/ f25 1 f16"/>
              <a:gd name="f37" fmla="*/ f26 1 f17"/>
              <a:gd name="f38" fmla="*/ f27 1 f16"/>
              <a:gd name="f39" fmla="*/ f28 1 f17"/>
              <a:gd name="f40" fmla="*/ f29 1 f17"/>
              <a:gd name="f41" fmla="*/ f30 1 f17"/>
              <a:gd name="f42" fmla="*/ f31 f11 1"/>
              <a:gd name="f43" fmla="*/ f32 f11 1"/>
              <a:gd name="f44" fmla="*/ f34 f12 1"/>
              <a:gd name="f45" fmla="*/ f33 f12 1"/>
              <a:gd name="f46" fmla="*/ f36 f11 1"/>
              <a:gd name="f47" fmla="*/ f37 f12 1"/>
              <a:gd name="f48" fmla="*/ f38 f11 1"/>
              <a:gd name="f49" fmla="*/ f39 f12 1"/>
              <a:gd name="f50" fmla="*/ f40 f12 1"/>
              <a:gd name="f51" fmla="*/ f41 f12 1"/>
            </a:gdLst>
            <a:ahLst/>
            <a:cxnLst>
              <a:cxn ang="3cd4">
                <a:pos x="hc" y="t"/>
              </a:cxn>
              <a:cxn ang="0">
                <a:pos x="r" y="vc"/>
              </a:cxn>
              <a:cxn ang="cd4">
                <a:pos x="hc" y="b"/>
              </a:cxn>
              <a:cxn ang="cd2">
                <a:pos x="l" y="vc"/>
              </a:cxn>
              <a:cxn ang="f35">
                <a:pos x="f46" y="f47"/>
              </a:cxn>
              <a:cxn ang="f35">
                <a:pos x="f48" y="f49"/>
              </a:cxn>
              <a:cxn ang="f35">
                <a:pos x="f48" y="f50"/>
              </a:cxn>
              <a:cxn ang="f35">
                <a:pos x="f46" y="f51"/>
              </a:cxn>
              <a:cxn ang="f35">
                <a:pos x="f46" y="f47"/>
              </a:cxn>
            </a:cxnLst>
            <a:rect l="f42" t="f45" r="f43" b="f44"/>
            <a:pathLst>
              <a:path w="414" h="2447">
                <a:moveTo>
                  <a:pt x="f6" y="f7"/>
                </a:moveTo>
                <a:lnTo>
                  <a:pt x="f5" y="f8"/>
                </a:lnTo>
                <a:lnTo>
                  <a:pt x="f5" y="f5"/>
                </a:lnTo>
                <a:lnTo>
                  <a:pt x="f6" y="f9"/>
                </a:lnTo>
                <a:lnTo>
                  <a:pt x="f6" y="f7"/>
                </a:lnTo>
                <a:close/>
              </a:path>
            </a:pathLst>
          </a:custGeom>
          <a:solidFill>
            <a:srgbClr val="2E75B6"/>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 name="Freeform 7"/>
          <p:cNvSpPr>
            <a:spLocks noMove="1" noResize="1"/>
          </p:cNvSpPr>
          <p:nvPr/>
        </p:nvSpPr>
        <p:spPr>
          <a:xfrm>
            <a:off x="10530781" y="643466"/>
            <a:ext cx="381461" cy="5145032"/>
          </a:xfrm>
          <a:custGeom>
            <a:avLst/>
            <a:gdLst>
              <a:gd name="f0" fmla="val 10800000"/>
              <a:gd name="f1" fmla="val 5400000"/>
              <a:gd name="f2" fmla="val 180"/>
              <a:gd name="f3" fmla="val w"/>
              <a:gd name="f4" fmla="val h"/>
              <a:gd name="f5" fmla="val 0"/>
              <a:gd name="f6" fmla="val 209"/>
              <a:gd name="f7" fmla="val 2358"/>
              <a:gd name="f8" fmla="val 2246"/>
              <a:gd name="f9" fmla="val 111"/>
              <a:gd name="f10" fmla="+- 0 0 -90"/>
              <a:gd name="f11" fmla="*/ f3 1 209"/>
              <a:gd name="f12" fmla="*/ f4 1 2358"/>
              <a:gd name="f13" fmla="+- f7 0 f5"/>
              <a:gd name="f14" fmla="+- f6 0 f5"/>
              <a:gd name="f15" fmla="*/ f10 f0 1"/>
              <a:gd name="f16" fmla="*/ f14 1 209"/>
              <a:gd name="f17" fmla="*/ f13 1 2358"/>
              <a:gd name="f18" fmla="*/ 209 f14 1"/>
              <a:gd name="f19" fmla="*/ 2246 f13 1"/>
              <a:gd name="f20" fmla="*/ 0 f14 1"/>
              <a:gd name="f21" fmla="*/ 2358 f13 1"/>
              <a:gd name="f22" fmla="*/ 111 f13 1"/>
              <a:gd name="f23" fmla="*/ 0 f13 1"/>
              <a:gd name="f24" fmla="*/ f15 1 f2"/>
              <a:gd name="f25" fmla="*/ f18 1 209"/>
              <a:gd name="f26" fmla="*/ f19 1 2358"/>
              <a:gd name="f27" fmla="*/ f20 1 209"/>
              <a:gd name="f28" fmla="*/ f21 1 2358"/>
              <a:gd name="f29" fmla="*/ f22 1 2358"/>
              <a:gd name="f30" fmla="*/ f23 1 2358"/>
              <a:gd name="f31" fmla="*/ 0 1 f16"/>
              <a:gd name="f32" fmla="*/ f6 1 f16"/>
              <a:gd name="f33" fmla="*/ 0 1 f17"/>
              <a:gd name="f34" fmla="*/ f7 1 f17"/>
              <a:gd name="f35" fmla="+- f24 0 f1"/>
              <a:gd name="f36" fmla="*/ f25 1 f16"/>
              <a:gd name="f37" fmla="*/ f26 1 f17"/>
              <a:gd name="f38" fmla="*/ f27 1 f16"/>
              <a:gd name="f39" fmla="*/ f28 1 f17"/>
              <a:gd name="f40" fmla="*/ f29 1 f17"/>
              <a:gd name="f41" fmla="*/ f30 1 f17"/>
              <a:gd name="f42" fmla="*/ f31 f11 1"/>
              <a:gd name="f43" fmla="*/ f32 f11 1"/>
              <a:gd name="f44" fmla="*/ f34 f12 1"/>
              <a:gd name="f45" fmla="*/ f33 f12 1"/>
              <a:gd name="f46" fmla="*/ f36 f11 1"/>
              <a:gd name="f47" fmla="*/ f37 f12 1"/>
              <a:gd name="f48" fmla="*/ f38 f11 1"/>
              <a:gd name="f49" fmla="*/ f39 f12 1"/>
              <a:gd name="f50" fmla="*/ f40 f12 1"/>
              <a:gd name="f51" fmla="*/ f41 f12 1"/>
            </a:gdLst>
            <a:ahLst/>
            <a:cxnLst>
              <a:cxn ang="3cd4">
                <a:pos x="hc" y="t"/>
              </a:cxn>
              <a:cxn ang="0">
                <a:pos x="r" y="vc"/>
              </a:cxn>
              <a:cxn ang="cd4">
                <a:pos x="hc" y="b"/>
              </a:cxn>
              <a:cxn ang="cd2">
                <a:pos x="l" y="vc"/>
              </a:cxn>
              <a:cxn ang="f35">
                <a:pos x="f46" y="f47"/>
              </a:cxn>
              <a:cxn ang="f35">
                <a:pos x="f48" y="f49"/>
              </a:cxn>
              <a:cxn ang="f35">
                <a:pos x="f48" y="f50"/>
              </a:cxn>
              <a:cxn ang="f35">
                <a:pos x="f46" y="f51"/>
              </a:cxn>
              <a:cxn ang="f35">
                <a:pos x="f46" y="f47"/>
              </a:cxn>
            </a:cxnLst>
            <a:rect l="f42" t="f45" r="f43" b="f44"/>
            <a:pathLst>
              <a:path w="209" h="2358">
                <a:moveTo>
                  <a:pt x="f6" y="f8"/>
                </a:moveTo>
                <a:lnTo>
                  <a:pt x="f5" y="f7"/>
                </a:lnTo>
                <a:lnTo>
                  <a:pt x="f5" y="f9"/>
                </a:lnTo>
                <a:lnTo>
                  <a:pt x="f6" y="f5"/>
                </a:lnTo>
                <a:lnTo>
                  <a:pt x="f6" y="f8"/>
                </a:lnTo>
                <a:close/>
              </a:path>
            </a:pathLst>
          </a:custGeom>
          <a:solidFill>
            <a:srgbClr val="1F4E79"/>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Rectangle 10"/>
          <p:cNvSpPr>
            <a:spLocks noMove="1" noResize="1"/>
          </p:cNvSpPr>
          <p:nvPr/>
        </p:nvSpPr>
        <p:spPr>
          <a:xfrm>
            <a:off x="1019749" y="643466"/>
            <a:ext cx="9923084" cy="4893648"/>
          </a:xfrm>
          <a:prstGeom prst="rect">
            <a:avLst/>
          </a:prstGeom>
          <a:solidFill>
            <a:srgbClr val="FFFFFF"/>
          </a:solidFill>
          <a:ln w="12701" cap="flat">
            <a:solidFill>
              <a:srgbClr val="5B9BD5"/>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pic>
        <p:nvPicPr>
          <p:cNvPr id="5" name="Picture 2" descr="A cat with its mouth open&#10;&#10;Description automatically generated"/>
          <p:cNvPicPr>
            <a:picLocks noChangeAspect="1"/>
          </p:cNvPicPr>
          <p:nvPr/>
        </p:nvPicPr>
        <p:blipFill>
          <a:blip r:embed="rId3"/>
          <a:stretch>
            <a:fillRect/>
          </a:stretch>
        </p:blipFill>
        <p:spPr>
          <a:xfrm>
            <a:off x="3561117" y="3780221"/>
            <a:ext cx="4396156" cy="1562562"/>
          </a:xfrm>
          <a:prstGeom prst="rect">
            <a:avLst/>
          </a:prstGeom>
          <a:noFill/>
          <a:ln cap="flat">
            <a:noFill/>
          </a:ln>
        </p:spPr>
      </p:pic>
      <p:pic>
        <p:nvPicPr>
          <p:cNvPr id="6" name="Picture 5">
            <a:extLst>
              <a:ext uri="{FF2B5EF4-FFF2-40B4-BE49-F238E27FC236}">
                <a16:creationId xmlns:a16="http://schemas.microsoft.com/office/drawing/2014/main" id="{92F423BE-721C-96DD-92FB-5E83C8D04127}"/>
              </a:ext>
            </a:extLst>
          </p:cNvPr>
          <p:cNvPicPr>
            <a:picLocks noChangeAspect="1"/>
          </p:cNvPicPr>
          <p:nvPr/>
        </p:nvPicPr>
        <p:blipFill>
          <a:blip r:embed="rId4"/>
          <a:stretch>
            <a:fillRect/>
          </a:stretch>
        </p:blipFill>
        <p:spPr>
          <a:xfrm>
            <a:off x="1610842" y="759138"/>
            <a:ext cx="4033645" cy="3021083"/>
          </a:xfrm>
          <a:prstGeom prst="rect">
            <a:avLst/>
          </a:prstGeom>
        </p:spPr>
      </p:pic>
      <p:pic>
        <p:nvPicPr>
          <p:cNvPr id="7" name="Picture 6">
            <a:extLst>
              <a:ext uri="{FF2B5EF4-FFF2-40B4-BE49-F238E27FC236}">
                <a16:creationId xmlns:a16="http://schemas.microsoft.com/office/drawing/2014/main" id="{A658FD1B-662A-AE4A-E9F3-8F5FEF4056A3}"/>
              </a:ext>
            </a:extLst>
          </p:cNvPr>
          <p:cNvPicPr>
            <a:picLocks noChangeAspect="1"/>
          </p:cNvPicPr>
          <p:nvPr/>
        </p:nvPicPr>
        <p:blipFill>
          <a:blip r:embed="rId5"/>
          <a:stretch>
            <a:fillRect/>
          </a:stretch>
        </p:blipFill>
        <p:spPr>
          <a:xfrm>
            <a:off x="6235580" y="1105858"/>
            <a:ext cx="2406616" cy="2327643"/>
          </a:xfrm>
          <a:prstGeom prst="rect">
            <a:avLst/>
          </a:prstGeom>
        </p:spPr>
      </p:pic>
    </p:spTree>
    <p:extLst>
      <p:ext uri="{BB962C8B-B14F-4D97-AF65-F5344CB8AC3E}">
        <p14:creationId xmlns:p14="http://schemas.microsoft.com/office/powerpoint/2010/main" val="564994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8" name="Rectangle 12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595954" y="621232"/>
            <a:ext cx="8311793" cy="2247518"/>
          </a:xfrm>
          <a:prstGeom prst="ellipse">
            <a:avLst/>
          </a:prstGeom>
        </p:spPr>
        <p:txBody>
          <a:bodyPr vert="horz" lIns="91440" tIns="45720" rIns="91440" bIns="45720" rtlCol="0" anchor="b" anchorCtr="1" compatLnSpc="1">
            <a:normAutofit fontScale="90000"/>
          </a:bodyPr>
          <a:lstStyle/>
          <a:p>
            <a:pPr algn="l">
              <a:spcBef>
                <a:spcPct val="0"/>
              </a:spcBef>
            </a:pPr>
            <a:br>
              <a:rPr lang="en-US" sz="1400" b="1" kern="1200">
                <a:solidFill>
                  <a:schemeClr val="tx1"/>
                </a:solidFill>
                <a:latin typeface="+mj-lt"/>
                <a:ea typeface="+mj-ea"/>
                <a:cs typeface="+mj-cs"/>
              </a:rPr>
            </a:br>
            <a:r>
              <a:rPr lang="en-US" sz="1400" b="1" kern="1200">
                <a:solidFill>
                  <a:schemeClr val="tx1"/>
                </a:solidFill>
                <a:latin typeface="+mj-lt"/>
                <a:ea typeface="+mj-ea"/>
                <a:cs typeface="+mj-cs"/>
              </a:rPr>
              <a:t> </a:t>
            </a:r>
            <a:br>
              <a:rPr lang="en-US" sz="1400" b="1" kern="1200">
                <a:solidFill>
                  <a:schemeClr val="tx1"/>
                </a:solidFill>
                <a:latin typeface="+mj-lt"/>
                <a:ea typeface="+mj-ea"/>
                <a:cs typeface="+mj-cs"/>
              </a:rPr>
            </a:br>
            <a:br>
              <a:rPr lang="en-US" sz="1400" b="1" kern="1200">
                <a:solidFill>
                  <a:schemeClr val="tx1"/>
                </a:solidFill>
                <a:latin typeface="+mj-lt"/>
                <a:ea typeface="+mj-ea"/>
                <a:cs typeface="+mj-cs"/>
              </a:rPr>
            </a:br>
            <a:br>
              <a:rPr lang="en-US" sz="1400" b="1" kern="1200">
                <a:solidFill>
                  <a:schemeClr val="tx1"/>
                </a:solidFill>
                <a:latin typeface="+mj-lt"/>
                <a:ea typeface="+mj-ea"/>
                <a:cs typeface="+mj-cs"/>
              </a:rPr>
            </a:br>
            <a:r>
              <a:rPr lang="en-US" sz="3100" b="1" kern="1200">
                <a:solidFill>
                  <a:schemeClr val="tx1"/>
                </a:solidFill>
                <a:latin typeface="+mj-lt"/>
                <a:ea typeface="+mj-ea"/>
                <a:cs typeface="+mj-cs"/>
              </a:rPr>
              <a:t>Research Context: </a:t>
            </a:r>
            <a:br>
              <a:rPr lang="en-US" sz="3100" b="1" kern="1200">
                <a:solidFill>
                  <a:schemeClr val="tx1"/>
                </a:solidFill>
                <a:latin typeface="+mj-lt"/>
                <a:ea typeface="+mj-ea"/>
                <a:cs typeface="+mj-cs"/>
              </a:rPr>
            </a:br>
            <a:br>
              <a:rPr lang="en-US" sz="3100" b="1" kern="1200">
                <a:solidFill>
                  <a:schemeClr val="tx1"/>
                </a:solidFill>
                <a:latin typeface="+mj-lt"/>
                <a:ea typeface="+mj-ea"/>
                <a:cs typeface="+mj-cs"/>
              </a:rPr>
            </a:br>
            <a:r>
              <a:rPr lang="en-US" sz="3100" b="1" kern="1200">
                <a:solidFill>
                  <a:schemeClr val="tx1"/>
                </a:solidFill>
                <a:latin typeface="+mj-lt"/>
                <a:ea typeface="+mj-ea"/>
                <a:cs typeface="+mj-cs"/>
              </a:rPr>
              <a:t>Subjects: Reports &amp; Oral Presentation &amp; Effective Communication</a:t>
            </a:r>
            <a:br>
              <a:rPr lang="en-US" sz="3100" b="1" kern="1200">
                <a:solidFill>
                  <a:schemeClr val="tx1"/>
                </a:solidFill>
                <a:latin typeface="+mj-lt"/>
                <a:ea typeface="+mj-ea"/>
                <a:cs typeface="+mj-cs"/>
              </a:rPr>
            </a:br>
            <a:br>
              <a:rPr lang="en-US" sz="3100" b="1" kern="1200">
                <a:solidFill>
                  <a:schemeClr val="tx1"/>
                </a:solidFill>
                <a:latin typeface="+mj-lt"/>
                <a:ea typeface="+mj-ea"/>
                <a:cs typeface="+mj-cs"/>
              </a:rPr>
            </a:br>
            <a:r>
              <a:rPr lang="en-US" sz="1400" b="1" kern="1200">
                <a:solidFill>
                  <a:schemeClr val="tx1"/>
                </a:solidFill>
                <a:latin typeface="+mj-lt"/>
                <a:ea typeface="+mj-ea"/>
                <a:cs typeface="+mj-cs"/>
              </a:rPr>
              <a:t>   </a:t>
            </a:r>
            <a:br>
              <a:rPr lang="en-US" sz="1400" b="1" kern="1200">
                <a:solidFill>
                  <a:schemeClr val="tx1"/>
                </a:solidFill>
                <a:latin typeface="+mj-lt"/>
                <a:ea typeface="+mj-ea"/>
                <a:cs typeface="+mj-cs"/>
              </a:rPr>
            </a:br>
            <a:endParaRPr lang="en-US" sz="1400" b="1" kern="1200" dirty="0">
              <a:solidFill>
                <a:schemeClr val="tx1"/>
              </a:solidFill>
              <a:latin typeface="+mj-lt"/>
              <a:ea typeface="+mj-ea"/>
              <a:cs typeface="+mj-cs"/>
            </a:endParaRPr>
          </a:p>
        </p:txBody>
      </p:sp>
      <p:sp>
        <p:nvSpPr>
          <p:cNvPr id="13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4120E56-FBD7-7848-E063-2BF77BA04913}"/>
              </a:ext>
            </a:extLst>
          </p:cNvPr>
          <p:cNvSpPr txBox="1"/>
          <p:nvPr/>
        </p:nvSpPr>
        <p:spPr>
          <a:xfrm>
            <a:off x="630936" y="2807208"/>
            <a:ext cx="3429000" cy="3410712"/>
          </a:xfrm>
          <a:prstGeom prst="rect">
            <a:avLst/>
          </a:prstGeom>
        </p:spPr>
        <p:txBody>
          <a:bodyPr vert="horz" lIns="91440" tIns="45720" rIns="91440" bIns="45720" rtlCol="0" anchor="t">
            <a:normAutofit/>
          </a:bodyPr>
          <a:lstStyle/>
          <a:p>
            <a:pPr>
              <a:lnSpc>
                <a:spcPct val="90000"/>
              </a:lnSpc>
              <a:spcAft>
                <a:spcPts val="600"/>
              </a:spcAft>
            </a:pPr>
            <a:r>
              <a:rPr lang="en-US" sz="2200" dirty="0"/>
              <a:t>Research Aim:</a:t>
            </a:r>
          </a:p>
          <a:p>
            <a:pPr>
              <a:lnSpc>
                <a:spcPct val="90000"/>
              </a:lnSpc>
              <a:spcAft>
                <a:spcPts val="600"/>
              </a:spcAft>
            </a:pPr>
            <a:r>
              <a:rPr lang="en-US" sz="2200" dirty="0"/>
              <a:t>To study the size of the effect of introducing the </a:t>
            </a:r>
            <a:br>
              <a:rPr lang="en-US" sz="2200" dirty="0"/>
            </a:br>
            <a:r>
              <a:rPr lang="en-US" sz="2200" dirty="0"/>
              <a:t>MS Presenters Coach now called Speaker Coach</a:t>
            </a:r>
            <a:br>
              <a:rPr lang="en-US" sz="2200" dirty="0"/>
            </a:br>
            <a:r>
              <a:rPr lang="en-US" sz="2200" dirty="0"/>
              <a:t>in helping learners improve their Oral Presentation skills.</a:t>
            </a:r>
          </a:p>
        </p:txBody>
      </p:sp>
      <p:graphicFrame>
        <p:nvGraphicFramePr>
          <p:cNvPr id="5" name="Table 5">
            <a:extLst>
              <a:ext uri="{FF2B5EF4-FFF2-40B4-BE49-F238E27FC236}">
                <a16:creationId xmlns:a16="http://schemas.microsoft.com/office/drawing/2014/main" id="{90978F19-27A2-4000-BA44-0FBBEE908F70}"/>
              </a:ext>
            </a:extLst>
          </p:cNvPr>
          <p:cNvGraphicFramePr>
            <a:graphicFrameLocks noGrp="1"/>
          </p:cNvGraphicFramePr>
          <p:nvPr>
            <p:extLst>
              <p:ext uri="{D42A27DB-BD31-4B8C-83A1-F6EECF244321}">
                <p14:modId xmlns:p14="http://schemas.microsoft.com/office/powerpoint/2010/main" val="2768035264"/>
              </p:ext>
            </p:extLst>
          </p:nvPr>
        </p:nvGraphicFramePr>
        <p:xfrm>
          <a:off x="4703214" y="3082247"/>
          <a:ext cx="6857851" cy="3226085"/>
        </p:xfrm>
        <a:graphic>
          <a:graphicData uri="http://schemas.openxmlformats.org/drawingml/2006/table">
            <a:tbl>
              <a:tblPr firstRow="1" bandRow="1">
                <a:solidFill>
                  <a:srgbClr val="F2F2F2">
                    <a:alpha val="45098"/>
                  </a:srgbClr>
                </a:solidFill>
                <a:tableStyleId>{5C22544A-7EE6-4342-B048-85BDC9FD1C3A}</a:tableStyleId>
              </a:tblPr>
              <a:tblGrid>
                <a:gridCol w="1973197">
                  <a:extLst>
                    <a:ext uri="{9D8B030D-6E8A-4147-A177-3AD203B41FA5}">
                      <a16:colId xmlns:a16="http://schemas.microsoft.com/office/drawing/2014/main" val="2140548414"/>
                    </a:ext>
                  </a:extLst>
                </a:gridCol>
                <a:gridCol w="3312094">
                  <a:extLst>
                    <a:ext uri="{9D8B030D-6E8A-4147-A177-3AD203B41FA5}">
                      <a16:colId xmlns:a16="http://schemas.microsoft.com/office/drawing/2014/main" val="3034843214"/>
                    </a:ext>
                  </a:extLst>
                </a:gridCol>
                <a:gridCol w="1572560">
                  <a:extLst>
                    <a:ext uri="{9D8B030D-6E8A-4147-A177-3AD203B41FA5}">
                      <a16:colId xmlns:a16="http://schemas.microsoft.com/office/drawing/2014/main" val="1078279732"/>
                    </a:ext>
                  </a:extLst>
                </a:gridCol>
              </a:tblGrid>
              <a:tr h="1038790">
                <a:tc>
                  <a:txBody>
                    <a:bodyPr/>
                    <a:lstStyle/>
                    <a:p>
                      <a:r>
                        <a:rPr lang="en-US" sz="2300" b="0" cap="none" spc="0">
                          <a:solidFill>
                            <a:schemeClr val="bg1"/>
                          </a:solidFill>
                        </a:rPr>
                        <a:t>Semester</a:t>
                      </a:r>
                    </a:p>
                  </a:txBody>
                  <a:tcPr marL="274775" marR="274775" marT="149877" marB="137387" anchor="ctr">
                    <a:lnL w="12700" cmpd="sng">
                      <a:noFill/>
                    </a:lnL>
                    <a:lnR w="12700" cmpd="sng">
                      <a:noFill/>
                    </a:lnR>
                    <a:lnT w="19050" cap="flat" cmpd="sng" algn="ctr">
                      <a:noFill/>
                      <a:prstDash val="solid"/>
                    </a:lnT>
                    <a:lnB w="38100" cmpd="sng">
                      <a:noFill/>
                    </a:lnB>
                    <a:solidFill>
                      <a:schemeClr val="tx1"/>
                    </a:solidFill>
                  </a:tcPr>
                </a:tc>
                <a:tc>
                  <a:txBody>
                    <a:bodyPr/>
                    <a:lstStyle/>
                    <a:p>
                      <a:r>
                        <a:rPr lang="en-US" sz="2300" b="0" cap="none" spc="0">
                          <a:solidFill>
                            <a:schemeClr val="bg1"/>
                          </a:solidFill>
                        </a:rPr>
                        <a:t>No of Participants</a:t>
                      </a:r>
                    </a:p>
                  </a:txBody>
                  <a:tcPr marL="274775" marR="274775" marT="149877" marB="137387" anchor="ctr">
                    <a:lnL w="12700" cmpd="sng">
                      <a:noFill/>
                    </a:lnL>
                    <a:lnR w="12700" cmpd="sng">
                      <a:noFill/>
                    </a:lnR>
                    <a:lnT w="19050" cap="flat" cmpd="sng" algn="ctr">
                      <a:noFill/>
                      <a:prstDash val="solid"/>
                    </a:lnT>
                    <a:lnB w="38100" cmpd="sng">
                      <a:noFill/>
                    </a:lnB>
                    <a:solidFill>
                      <a:schemeClr val="tx1"/>
                    </a:solidFill>
                  </a:tcPr>
                </a:tc>
                <a:tc>
                  <a:txBody>
                    <a:bodyPr/>
                    <a:lstStyle/>
                    <a:p>
                      <a:r>
                        <a:rPr lang="en-US" sz="2300" b="0" cap="none" spc="0">
                          <a:solidFill>
                            <a:schemeClr val="bg1"/>
                          </a:solidFill>
                        </a:rPr>
                        <a:t>No. Of Tutors</a:t>
                      </a:r>
                    </a:p>
                  </a:txBody>
                  <a:tcPr marL="274775" marR="274775" marT="149877" marB="137387"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2308300771"/>
                  </a:ext>
                </a:extLst>
              </a:tr>
              <a:tr h="622308">
                <a:tc>
                  <a:txBody>
                    <a:bodyPr/>
                    <a:lstStyle/>
                    <a:p>
                      <a:r>
                        <a:rPr lang="en-US" sz="2000" cap="none" spc="0">
                          <a:solidFill>
                            <a:schemeClr val="tx1"/>
                          </a:solidFill>
                        </a:rPr>
                        <a:t>Oct 2020</a:t>
                      </a:r>
                    </a:p>
                  </a:txBody>
                  <a:tcPr marL="274775" marR="274775" marT="149877" marB="137387">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tc>
                  <a:txBody>
                    <a:bodyPr/>
                    <a:lstStyle/>
                    <a:p>
                      <a:r>
                        <a:rPr lang="en-US" sz="2000" cap="none" spc="0">
                          <a:solidFill>
                            <a:schemeClr val="tx1"/>
                          </a:solidFill>
                        </a:rPr>
                        <a:t>125</a:t>
                      </a:r>
                    </a:p>
                  </a:txBody>
                  <a:tcPr marL="274775" marR="274775" marT="149877" marB="137387">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tc>
                  <a:txBody>
                    <a:bodyPr/>
                    <a:lstStyle/>
                    <a:p>
                      <a:r>
                        <a:rPr lang="en-US" sz="2000" cap="none" spc="0">
                          <a:solidFill>
                            <a:schemeClr val="tx1"/>
                          </a:solidFill>
                        </a:rPr>
                        <a:t>3</a:t>
                      </a:r>
                    </a:p>
                  </a:txBody>
                  <a:tcPr marL="274775" marR="274775" marT="149877" marB="137387">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3916508492"/>
                  </a:ext>
                </a:extLst>
              </a:tr>
              <a:tr h="622308">
                <a:tc>
                  <a:txBody>
                    <a:bodyPr/>
                    <a:lstStyle/>
                    <a:p>
                      <a:r>
                        <a:rPr lang="en-US" sz="2000" cap="none" spc="0">
                          <a:solidFill>
                            <a:schemeClr val="tx1"/>
                          </a:solidFill>
                        </a:rPr>
                        <a:t>Apr 2021</a:t>
                      </a:r>
                      <a:endParaRPr lang="en-US" sz="2000" cap="none" spc="0" dirty="0">
                        <a:solidFill>
                          <a:schemeClr val="tx1"/>
                        </a:solidFill>
                      </a:endParaRPr>
                    </a:p>
                  </a:txBody>
                  <a:tcPr marL="274775" marR="274775" marT="149877" marB="137387">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en-US" sz="2000" cap="none" spc="0">
                          <a:solidFill>
                            <a:schemeClr val="tx1"/>
                          </a:solidFill>
                        </a:rPr>
                        <a:t>173</a:t>
                      </a:r>
                    </a:p>
                  </a:txBody>
                  <a:tcPr marL="274775" marR="274775" marT="149877" marB="137387">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en-US" sz="2000" cap="none" spc="0">
                          <a:solidFill>
                            <a:schemeClr val="tx1"/>
                          </a:solidFill>
                        </a:rPr>
                        <a:t>5</a:t>
                      </a:r>
                    </a:p>
                  </a:txBody>
                  <a:tcPr marL="274775" marR="274775" marT="149877" marB="137387">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3120781069"/>
                  </a:ext>
                </a:extLst>
              </a:tr>
              <a:tr h="942679">
                <a:tc>
                  <a:txBody>
                    <a:bodyPr/>
                    <a:lstStyle/>
                    <a:p>
                      <a:r>
                        <a:rPr lang="en-US" sz="2000" cap="none" spc="0">
                          <a:solidFill>
                            <a:schemeClr val="tx1"/>
                          </a:solidFill>
                        </a:rPr>
                        <a:t>Sep 2022</a:t>
                      </a:r>
                      <a:endParaRPr lang="en-US" sz="2000" cap="none" spc="0" dirty="0">
                        <a:solidFill>
                          <a:schemeClr val="tx1"/>
                        </a:solidFill>
                      </a:endParaRPr>
                    </a:p>
                  </a:txBody>
                  <a:tcPr marL="274775" marR="274775" marT="149877" marB="137387">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r>
                        <a:rPr lang="en-US" sz="2000" cap="none" spc="0">
                          <a:solidFill>
                            <a:schemeClr val="tx1"/>
                          </a:solidFill>
                        </a:rPr>
                        <a:t>392 (Perception Survey done) on</a:t>
                      </a:r>
                    </a:p>
                  </a:txBody>
                  <a:tcPr marL="274775" marR="274775" marT="149877" marB="137387">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r>
                        <a:rPr lang="en-US" sz="2000" cap="none" spc="0">
                          <a:solidFill>
                            <a:schemeClr val="tx1"/>
                          </a:solidFill>
                        </a:rPr>
                        <a:t>15</a:t>
                      </a:r>
                      <a:endParaRPr lang="en-US" sz="2000" cap="none" spc="0" dirty="0">
                        <a:solidFill>
                          <a:schemeClr val="tx1"/>
                        </a:solidFill>
                      </a:endParaRPr>
                    </a:p>
                  </a:txBody>
                  <a:tcPr marL="274775" marR="274775" marT="149877" marB="137387">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extLst>
                  <a:ext uri="{0D108BD9-81ED-4DB2-BD59-A6C34878D82A}">
                    <a16:rowId xmlns:a16="http://schemas.microsoft.com/office/drawing/2014/main" val="406405943"/>
                  </a:ext>
                </a:extLst>
              </a:tr>
            </a:tbl>
          </a:graphicData>
        </a:graphic>
      </p:graphicFrame>
    </p:spTree>
    <p:extLst>
      <p:ext uri="{BB962C8B-B14F-4D97-AF65-F5344CB8AC3E}">
        <p14:creationId xmlns:p14="http://schemas.microsoft.com/office/powerpoint/2010/main" val="3100571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6888" y="79947"/>
            <a:ext cx="11676888" cy="1726304"/>
          </a:xfrm>
        </p:spPr>
        <p:txBody>
          <a:bodyPr>
            <a:normAutofit fontScale="90000"/>
          </a:bodyPr>
          <a:lstStyle/>
          <a:p>
            <a:r>
              <a:rPr lang="en-US" b="1">
                <a:solidFill>
                  <a:srgbClr val="FF0000"/>
                </a:solidFill>
                <a:latin typeface="+mn-lt"/>
              </a:rPr>
              <a:t>Implementation Timeline</a:t>
            </a:r>
            <a:r>
              <a:rPr lang="en-US" b="1">
                <a:latin typeface="+mn-lt"/>
              </a:rPr>
              <a:t> </a:t>
            </a:r>
            <a:br>
              <a:rPr lang="en-US" b="1">
                <a:latin typeface="+mn-lt"/>
                <a:ea typeface="+mn-lt"/>
                <a:cs typeface="+mn-lt"/>
              </a:rPr>
            </a:br>
            <a:r>
              <a:rPr lang="en-US" b="1">
                <a:latin typeface="+mn-lt"/>
              </a:rPr>
              <a:t>Term 2 of Oct 20 &amp; Apr 21 semesters</a:t>
            </a:r>
            <a:endParaRPr lang="en-SG" b="1">
              <a:latin typeface="+mn-lt"/>
            </a:endParaRPr>
          </a:p>
        </p:txBody>
      </p:sp>
      <p:sp>
        <p:nvSpPr>
          <p:cNvPr id="3" name="Oval 2"/>
          <p:cNvSpPr/>
          <p:nvPr/>
        </p:nvSpPr>
        <p:spPr>
          <a:xfrm>
            <a:off x="2907792" y="3273552"/>
            <a:ext cx="256032" cy="2377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Oval 3"/>
          <p:cNvSpPr/>
          <p:nvPr/>
        </p:nvSpPr>
        <p:spPr>
          <a:xfrm>
            <a:off x="4632960" y="3273552"/>
            <a:ext cx="256032" cy="2377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Oval 4"/>
          <p:cNvSpPr/>
          <p:nvPr/>
        </p:nvSpPr>
        <p:spPr>
          <a:xfrm>
            <a:off x="6504432" y="3273552"/>
            <a:ext cx="256032" cy="2377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Oval 5"/>
          <p:cNvSpPr/>
          <p:nvPr/>
        </p:nvSpPr>
        <p:spPr>
          <a:xfrm>
            <a:off x="8447532" y="3273552"/>
            <a:ext cx="256032" cy="2377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TextBox 6"/>
          <p:cNvSpPr txBox="1"/>
          <p:nvPr/>
        </p:nvSpPr>
        <p:spPr>
          <a:xfrm>
            <a:off x="2212848" y="4114800"/>
            <a:ext cx="1463040" cy="369332"/>
          </a:xfrm>
          <a:prstGeom prst="rect">
            <a:avLst/>
          </a:prstGeom>
          <a:noFill/>
        </p:spPr>
        <p:txBody>
          <a:bodyPr wrap="square" rtlCol="0">
            <a:spAutoFit/>
          </a:bodyPr>
          <a:lstStyle/>
          <a:p>
            <a:r>
              <a:rPr lang="en-US"/>
              <a:t>Term 2 (Start)</a:t>
            </a:r>
            <a:endParaRPr lang="en-SG"/>
          </a:p>
        </p:txBody>
      </p:sp>
      <p:cxnSp>
        <p:nvCxnSpPr>
          <p:cNvPr id="9" name="Straight Arrow Connector 8"/>
          <p:cNvCxnSpPr/>
          <p:nvPr/>
        </p:nvCxnSpPr>
        <p:spPr>
          <a:xfrm>
            <a:off x="3026664" y="3621024"/>
            <a:ext cx="0" cy="4663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4776216" y="3621024"/>
            <a:ext cx="0" cy="4663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4017263" y="4096287"/>
            <a:ext cx="1514856" cy="923330"/>
          </a:xfrm>
          <a:prstGeom prst="rect">
            <a:avLst/>
          </a:prstGeom>
          <a:noFill/>
        </p:spPr>
        <p:txBody>
          <a:bodyPr wrap="square" rtlCol="0">
            <a:spAutoFit/>
          </a:bodyPr>
          <a:lstStyle/>
          <a:p>
            <a:pPr algn="ctr"/>
            <a:r>
              <a:rPr lang="en-US">
                <a:solidFill>
                  <a:srgbClr val="FF0000"/>
                </a:solidFill>
              </a:rPr>
              <a:t>Trial Assessment 1</a:t>
            </a:r>
          </a:p>
          <a:p>
            <a:pPr algn="ctr"/>
            <a:r>
              <a:rPr lang="en-US">
                <a:solidFill>
                  <a:srgbClr val="FF0000"/>
                </a:solidFill>
              </a:rPr>
              <a:t>(Week 14)</a:t>
            </a:r>
            <a:endParaRPr lang="en-SG">
              <a:solidFill>
                <a:srgbClr val="FF0000"/>
              </a:solidFill>
            </a:endParaRPr>
          </a:p>
        </p:txBody>
      </p:sp>
      <p:sp>
        <p:nvSpPr>
          <p:cNvPr id="14" name="TextBox 13"/>
          <p:cNvSpPr txBox="1"/>
          <p:nvPr/>
        </p:nvSpPr>
        <p:spPr>
          <a:xfrm>
            <a:off x="5875020" y="4114799"/>
            <a:ext cx="1514856" cy="923330"/>
          </a:xfrm>
          <a:prstGeom prst="rect">
            <a:avLst/>
          </a:prstGeom>
          <a:noFill/>
        </p:spPr>
        <p:txBody>
          <a:bodyPr wrap="square" rtlCol="0">
            <a:spAutoFit/>
          </a:bodyPr>
          <a:lstStyle/>
          <a:p>
            <a:pPr algn="ctr"/>
            <a:r>
              <a:rPr lang="en-US">
                <a:solidFill>
                  <a:srgbClr val="FF0000"/>
                </a:solidFill>
              </a:rPr>
              <a:t>Trial Assessment 2</a:t>
            </a:r>
          </a:p>
          <a:p>
            <a:pPr algn="ctr"/>
            <a:r>
              <a:rPr lang="en-US">
                <a:solidFill>
                  <a:srgbClr val="FF0000"/>
                </a:solidFill>
              </a:rPr>
              <a:t>(Week 16)</a:t>
            </a:r>
            <a:endParaRPr lang="en-SG">
              <a:solidFill>
                <a:srgbClr val="FF0000"/>
              </a:solidFill>
            </a:endParaRPr>
          </a:p>
        </p:txBody>
      </p:sp>
      <p:cxnSp>
        <p:nvCxnSpPr>
          <p:cNvPr id="15" name="Straight Arrow Connector 14"/>
          <p:cNvCxnSpPr/>
          <p:nvPr/>
        </p:nvCxnSpPr>
        <p:spPr>
          <a:xfrm>
            <a:off x="6632448" y="3648455"/>
            <a:ext cx="0" cy="4663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7818120" y="4114798"/>
            <a:ext cx="1514856" cy="646331"/>
          </a:xfrm>
          <a:prstGeom prst="rect">
            <a:avLst/>
          </a:prstGeom>
          <a:noFill/>
        </p:spPr>
        <p:txBody>
          <a:bodyPr wrap="square" rtlCol="0">
            <a:spAutoFit/>
          </a:bodyPr>
          <a:lstStyle/>
          <a:p>
            <a:pPr algn="ctr"/>
            <a:r>
              <a:rPr lang="en-US"/>
              <a:t>Graded Assessment</a:t>
            </a:r>
            <a:endParaRPr lang="en-SG"/>
          </a:p>
        </p:txBody>
      </p:sp>
      <p:cxnSp>
        <p:nvCxnSpPr>
          <p:cNvPr id="17" name="Straight Arrow Connector 16"/>
          <p:cNvCxnSpPr/>
          <p:nvPr/>
        </p:nvCxnSpPr>
        <p:spPr>
          <a:xfrm>
            <a:off x="8575548" y="3648455"/>
            <a:ext cx="0" cy="4663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3264408" y="3392424"/>
            <a:ext cx="128016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5044440" y="3392424"/>
            <a:ext cx="128016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3159772" y="2379418"/>
            <a:ext cx="1616444" cy="830997"/>
          </a:xfrm>
          <a:prstGeom prst="rect">
            <a:avLst/>
          </a:prstGeom>
          <a:noFill/>
        </p:spPr>
        <p:txBody>
          <a:bodyPr wrap="square" lIns="91440" tIns="45720" rIns="91440" bIns="45720" rtlCol="0" anchor="t">
            <a:spAutoFit/>
          </a:bodyPr>
          <a:lstStyle/>
          <a:p>
            <a:pPr algn="ctr"/>
            <a:r>
              <a:rPr lang="en-US" sz="1600" dirty="0"/>
              <a:t>No exposure to  Presenter Coach</a:t>
            </a:r>
            <a:endParaRPr lang="en-SG" sz="1600" dirty="0"/>
          </a:p>
        </p:txBody>
      </p:sp>
      <p:sp>
        <p:nvSpPr>
          <p:cNvPr id="24" name="TextBox 23"/>
          <p:cNvSpPr txBox="1"/>
          <p:nvPr/>
        </p:nvSpPr>
        <p:spPr>
          <a:xfrm>
            <a:off x="4850892" y="2528626"/>
            <a:ext cx="1715515" cy="584775"/>
          </a:xfrm>
          <a:prstGeom prst="rect">
            <a:avLst/>
          </a:prstGeom>
          <a:noFill/>
        </p:spPr>
        <p:txBody>
          <a:bodyPr wrap="square" lIns="91440" tIns="45720" rIns="91440" bIns="45720" rtlCol="0" anchor="t">
            <a:spAutoFit/>
          </a:bodyPr>
          <a:lstStyle/>
          <a:p>
            <a:pPr algn="ctr"/>
            <a:r>
              <a:rPr lang="en-US" sz="1600" dirty="0"/>
              <a:t>Exposure to Presenter Coach</a:t>
            </a:r>
            <a:endParaRPr lang="en-SG" sz="1600" dirty="0"/>
          </a:p>
        </p:txBody>
      </p:sp>
      <p:cxnSp>
        <p:nvCxnSpPr>
          <p:cNvPr id="25" name="Straight Arrow Connector 24"/>
          <p:cNvCxnSpPr/>
          <p:nvPr/>
        </p:nvCxnSpPr>
        <p:spPr>
          <a:xfrm>
            <a:off x="7007352" y="3392424"/>
            <a:ext cx="128016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3757421" y="5611296"/>
            <a:ext cx="3813811" cy="830997"/>
          </a:xfrm>
          <a:prstGeom prst="rect">
            <a:avLst/>
          </a:prstGeom>
          <a:noFill/>
          <a:ln>
            <a:solidFill>
              <a:schemeClr val="tx1"/>
            </a:solidFill>
          </a:ln>
        </p:spPr>
        <p:txBody>
          <a:bodyPr wrap="square" rtlCol="0">
            <a:spAutoFit/>
          </a:bodyPr>
          <a:lstStyle/>
          <a:p>
            <a:pPr algn="ctr"/>
            <a:r>
              <a:rPr lang="en-US" sz="1600" b="1"/>
              <a:t>Use results of Trial Assessment 1 and 2 </a:t>
            </a:r>
          </a:p>
          <a:p>
            <a:pPr algn="ctr"/>
            <a:r>
              <a:rPr lang="en-US" sz="1600" b="1"/>
              <a:t>to compute effect size</a:t>
            </a:r>
          </a:p>
          <a:p>
            <a:pPr algn="ctr"/>
            <a:r>
              <a:rPr lang="en-US" sz="1600" b="1"/>
              <a:t>(w/o and w exposure to Presenters Coach)</a:t>
            </a:r>
            <a:endParaRPr lang="en-SG" sz="1600" b="1"/>
          </a:p>
        </p:txBody>
      </p:sp>
      <p:cxnSp>
        <p:nvCxnSpPr>
          <p:cNvPr id="27" name="Straight Arrow Connector 26"/>
          <p:cNvCxnSpPr/>
          <p:nvPr/>
        </p:nvCxnSpPr>
        <p:spPr>
          <a:xfrm>
            <a:off x="4785360" y="5097297"/>
            <a:ext cx="0" cy="4663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a:off x="6632448" y="5090313"/>
            <a:ext cx="0" cy="4663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8447532" y="5483502"/>
            <a:ext cx="3695701" cy="1323439"/>
          </a:xfrm>
          <a:prstGeom prst="rect">
            <a:avLst/>
          </a:prstGeom>
          <a:noFill/>
          <a:ln>
            <a:noFill/>
          </a:ln>
        </p:spPr>
        <p:txBody>
          <a:bodyPr wrap="square" rtlCol="0">
            <a:spAutoFit/>
          </a:bodyPr>
          <a:lstStyle/>
          <a:p>
            <a:pPr algn="just"/>
            <a:r>
              <a:rPr lang="en-US" sz="1600" b="1">
                <a:solidFill>
                  <a:srgbClr val="FF0000"/>
                </a:solidFill>
              </a:rPr>
              <a:t>Note: </a:t>
            </a:r>
          </a:p>
          <a:p>
            <a:pPr algn="just"/>
            <a:r>
              <a:rPr lang="en-US" sz="1600" b="1"/>
              <a:t>The same rubric will be used for TA1, TA2 and GA. As the rubric covers a  range of areas, we will use only the delivery portion for the research</a:t>
            </a:r>
            <a:endParaRPr lang="en-SG" sz="1600" b="1"/>
          </a:p>
        </p:txBody>
      </p:sp>
    </p:spTree>
    <p:extLst>
      <p:ext uri="{BB962C8B-B14F-4D97-AF65-F5344CB8AC3E}">
        <p14:creationId xmlns:p14="http://schemas.microsoft.com/office/powerpoint/2010/main" val="2761695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b="1" dirty="0">
                <a:solidFill>
                  <a:srgbClr val="FFFFFF"/>
                </a:solidFill>
              </a:rPr>
              <a:t>Research Questions and Effect Size</a:t>
            </a:r>
            <a:endParaRPr lang="en-SG" b="1"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pPr marL="342900" lvl="0" indent="-342900">
              <a:buFont typeface="+mj-lt"/>
              <a:buAutoNum type="arabicPeriod"/>
            </a:pPr>
            <a:r>
              <a:rPr lang="en-SG" dirty="0">
                <a:effectLst/>
                <a:latin typeface="Times New Roman" panose="02020603050405020304" pitchFamily="18" charset="0"/>
                <a:ea typeface="Calibri" panose="020F0502020204030204" pitchFamily="34" charset="0"/>
                <a:cs typeface="Times New Roman" panose="02020603050405020304" pitchFamily="18" charset="0"/>
              </a:rPr>
              <a:t>What is the </a:t>
            </a:r>
            <a:r>
              <a:rPr lang="en-SG"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effect size </a:t>
            </a:r>
            <a:r>
              <a:rPr lang="en-SG" dirty="0">
                <a:effectLst/>
                <a:latin typeface="Times New Roman" panose="02020603050405020304" pitchFamily="18" charset="0"/>
                <a:ea typeface="Calibri" panose="020F0502020204030204" pitchFamily="34" charset="0"/>
                <a:cs typeface="Times New Roman" panose="02020603050405020304" pitchFamily="18" charset="0"/>
              </a:rPr>
              <a:t>of practice with Presenter Coach?</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SG" dirty="0">
                <a:effectLst/>
                <a:latin typeface="Times New Roman" panose="02020603050405020304" pitchFamily="18" charset="0"/>
                <a:ea typeface="Calibri" panose="020F0502020204030204" pitchFamily="34" charset="0"/>
                <a:cs typeface="Times New Roman" panose="02020603050405020304" pitchFamily="18" charset="0"/>
              </a:rPr>
              <a:t>What are students’ views of practice with Presenter Coach for oral presentation verbal delivery?</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mj-lt"/>
              <a:buAutoNum type="arabicPeriod"/>
            </a:pPr>
            <a:r>
              <a:rPr lang="en-SG" dirty="0">
                <a:effectLst/>
                <a:latin typeface="Times New Roman" panose="02020603050405020304" pitchFamily="18" charset="0"/>
                <a:ea typeface="Calibri" panose="020F0502020204030204" pitchFamily="34" charset="0"/>
                <a:cs typeface="Times New Roman" panose="02020603050405020304" pitchFamily="18" charset="0"/>
              </a:rPr>
              <a:t>What aspects of verbal delivery do students think Presenter Coach addresses?</a:t>
            </a:r>
          </a:p>
          <a:p>
            <a:pPr marL="0" indent="0">
              <a:spcAft>
                <a:spcPts val="800"/>
              </a:spcAft>
              <a:buNone/>
            </a:pPr>
            <a:r>
              <a:rPr lang="en-SG" sz="2800" dirty="0"/>
              <a:t> Effect size is the </a:t>
            </a:r>
            <a:r>
              <a:rPr lang="en-SG" sz="2800" i="1" dirty="0"/>
              <a:t>magnitude of the difference between groups</a:t>
            </a:r>
            <a:r>
              <a:rPr lang="en-SG" sz="2800" dirty="0"/>
              <a:t>. The </a:t>
            </a:r>
            <a:r>
              <a:rPr lang="en-SG" sz="2800" i="1" dirty="0"/>
              <a:t>absolute effect size</a:t>
            </a:r>
            <a:r>
              <a:rPr lang="en-SG" sz="2800" dirty="0"/>
              <a:t> is the difference between the average, or mean, outcomes in two different intervention groups</a:t>
            </a:r>
            <a:endParaRPr lang="en-SG" sz="2800" dirty="0">
              <a:cs typeface="Calibri"/>
            </a:endParaRPr>
          </a:p>
          <a:p>
            <a:pPr marL="0" lvl="0" indent="0">
              <a:spcAft>
                <a:spcPts val="800"/>
              </a:spcAft>
              <a:buNone/>
            </a:pP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endParaRPr lang="en-SG" dirty="0"/>
          </a:p>
        </p:txBody>
      </p:sp>
    </p:spTree>
    <p:extLst>
      <p:ext uri="{BB962C8B-B14F-4D97-AF65-F5344CB8AC3E}">
        <p14:creationId xmlns:p14="http://schemas.microsoft.com/office/powerpoint/2010/main" val="13447417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TotalTime>
  <Words>1404</Words>
  <Application>Microsoft Office PowerPoint</Application>
  <PresentationFormat>Widescreen</PresentationFormat>
  <Paragraphs>119</Paragraphs>
  <Slides>23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Open Sans</vt:lpstr>
      <vt:lpstr>Times New Roman</vt:lpstr>
      <vt:lpstr>Office Theme</vt:lpstr>
      <vt:lpstr>AI-Powered Presentation  with Presenter/Speaker Coach</vt:lpstr>
      <vt:lpstr>PowerPoint Presentation</vt:lpstr>
      <vt:lpstr>Motivation for the research</vt:lpstr>
      <vt:lpstr>MS Presenter Coach (now called Speaker Coach)</vt:lpstr>
      <vt:lpstr>Areas of Oral Presentation</vt:lpstr>
      <vt:lpstr>PowerPoint Presentation</vt:lpstr>
      <vt:lpstr>     Research Context:   Subjects: Reports &amp; Oral Presentation &amp; Effective Communication      </vt:lpstr>
      <vt:lpstr>Implementation Timeline  Term 2 of Oct 20 &amp; Apr 21 semesters</vt:lpstr>
      <vt:lpstr>Research Questions and Effect Size</vt:lpstr>
      <vt:lpstr>The Plan  Week 12: Lesson on Teams Week 13: Demo of Presenter  Coach by Asha to staff  Week 14: Trial Assessment 1 on Teams (w/o exposure to Coach) – To record the lesson End of lesson exposure to Coach through a demo of an OP and  Presenter Coach Week 15: Self-Practice (submit Presenter Coach report as attendance taking) Week 16: Trial Assessment 2 on Teams (w exposure to Coach) – To record the lesson  Week 17: Administer Coach Survey                    Submit Graded Assessment  Week 18: Submit Graded Assessment                   Administer Subject Survey   Documentation Required: 1. Excel mark sheet of Trial Assessment 1 (based on rubric for 60% delivery) 2. Excel mark sheet of Trial Assessment 2 (based on rubric for 60% delivery) 3. Coach Report 4. Coach Survey </vt:lpstr>
      <vt:lpstr>Tips on how to use Presenter Coach</vt:lpstr>
      <vt:lpstr>PowerPoint Presentation</vt:lpstr>
      <vt:lpstr>The rubric</vt:lpstr>
      <vt:lpstr>Quantitative Findings (Oct ‘20 semester)  </vt:lpstr>
      <vt:lpstr>Quantitative Findings (Apr ‘21 semester)  </vt:lpstr>
      <vt:lpstr>PowerPoint Presentation</vt:lpstr>
      <vt:lpstr>PowerPoint Presentation</vt:lpstr>
      <vt:lpstr>PowerPoint Presentation</vt:lpstr>
      <vt:lpstr>PowerPoint Presentation</vt:lpstr>
      <vt:lpstr>Implications</vt:lpstr>
      <vt:lpstr>Implications</vt:lpstr>
      <vt:lpstr>PowerPoint Presentation</vt:lpstr>
      <vt:lpstr>Over to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Asha Kumaran</dc:creator>
  <cp:lastModifiedBy>Asha Kumaran</cp:lastModifiedBy>
  <cp:revision>294</cp:revision>
  <dcterms:created xsi:type="dcterms:W3CDTF">2020-06-25T07:52:52Z</dcterms:created>
  <dcterms:modified xsi:type="dcterms:W3CDTF">2023-09-06T05:18:28Z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bcb20ed-001a-45f4-b2e7-234c5fc91178_Enabled">
    <vt:lpwstr>True</vt:lpwstr>
  </property>
  <property fmtid="{D5CDD505-2E9C-101B-9397-08002B2CF9AE}" pid="3" name="MSIP_Label_4bcb20ed-001a-45f4-b2e7-234c5fc91178_SiteId">
    <vt:lpwstr>25a99bf0-8e72-472a-ae50-adfbdf0df6f1</vt:lpwstr>
  </property>
  <property fmtid="{D5CDD505-2E9C-101B-9397-08002B2CF9AE}" pid="4" name="MSIP_Label_4bcb20ed-001a-45f4-b2e7-234c5fc91178_Owner">
    <vt:lpwstr>akumaran@TP.EDU.SG</vt:lpwstr>
  </property>
  <property fmtid="{D5CDD505-2E9C-101B-9397-08002B2CF9AE}" pid="5" name="MSIP_Label_4bcb20ed-001a-45f4-b2e7-234c5fc91178_SetDate">
    <vt:lpwstr>2020-06-25T07:57:00.3944618Z</vt:lpwstr>
  </property>
  <property fmtid="{D5CDD505-2E9C-101B-9397-08002B2CF9AE}" pid="6" name="MSIP_Label_4bcb20ed-001a-45f4-b2e7-234c5fc91178_Name">
    <vt:lpwstr>Official (Closed)</vt:lpwstr>
  </property>
  <property fmtid="{D5CDD505-2E9C-101B-9397-08002B2CF9AE}" pid="7" name="MSIP_Label_4bcb20ed-001a-45f4-b2e7-234c5fc91178_Application">
    <vt:lpwstr>Microsoft Azure Information Protection</vt:lpwstr>
  </property>
  <property fmtid="{D5CDD505-2E9C-101B-9397-08002B2CF9AE}" pid="8" name="MSIP_Label_4bcb20ed-001a-45f4-b2e7-234c5fc91178_ActionId">
    <vt:lpwstr>f5fa5a9b-4526-47bf-93b5-2664dad6f192</vt:lpwstr>
  </property>
  <property fmtid="{D5CDD505-2E9C-101B-9397-08002B2CF9AE}" pid="9" name="MSIP_Label_4bcb20ed-001a-45f4-b2e7-234c5fc91178_Extended_MSFT_Method">
    <vt:lpwstr>Automatic</vt:lpwstr>
  </property>
  <property fmtid="{D5CDD505-2E9C-101B-9397-08002B2CF9AE}" pid="10" name="MSIP_Label_f69d7fc4-da81-42e5-b309-526f71322d86_Enabled">
    <vt:lpwstr>True</vt:lpwstr>
  </property>
  <property fmtid="{D5CDD505-2E9C-101B-9397-08002B2CF9AE}" pid="11" name="MSIP_Label_f69d7fc4-da81-42e5-b309-526f71322d86_SiteId">
    <vt:lpwstr>25a99bf0-8e72-472a-ae50-adfbdf0df6f1</vt:lpwstr>
  </property>
  <property fmtid="{D5CDD505-2E9C-101B-9397-08002B2CF9AE}" pid="12" name="MSIP_Label_f69d7fc4-da81-42e5-b309-526f71322d86_Owner">
    <vt:lpwstr>akumaran@TP.EDU.SG</vt:lpwstr>
  </property>
  <property fmtid="{D5CDD505-2E9C-101B-9397-08002B2CF9AE}" pid="13" name="MSIP_Label_f69d7fc4-da81-42e5-b309-526f71322d86_SetDate">
    <vt:lpwstr>2020-06-25T07:57:00.3944618Z</vt:lpwstr>
  </property>
  <property fmtid="{D5CDD505-2E9C-101B-9397-08002B2CF9AE}" pid="14" name="MSIP_Label_f69d7fc4-da81-42e5-b309-526f71322d86_Name">
    <vt:lpwstr>Non-Sensitive</vt:lpwstr>
  </property>
  <property fmtid="{D5CDD505-2E9C-101B-9397-08002B2CF9AE}" pid="15" name="MSIP_Label_f69d7fc4-da81-42e5-b309-526f71322d86_Application">
    <vt:lpwstr>Microsoft Azure Information Protection</vt:lpwstr>
  </property>
  <property fmtid="{D5CDD505-2E9C-101B-9397-08002B2CF9AE}" pid="16" name="MSIP_Label_f69d7fc4-da81-42e5-b309-526f71322d86_ActionId">
    <vt:lpwstr>f5fa5a9b-4526-47bf-93b5-2664dad6f192</vt:lpwstr>
  </property>
  <property fmtid="{D5CDD505-2E9C-101B-9397-08002B2CF9AE}" pid="17" name="MSIP_Label_f69d7fc4-da81-42e5-b309-526f71322d86_Parent">
    <vt:lpwstr>4bcb20ed-001a-45f4-b2e7-234c5fc91178</vt:lpwstr>
  </property>
  <property fmtid="{D5CDD505-2E9C-101B-9397-08002B2CF9AE}" pid="18" name="MSIP_Label_f69d7fc4-da81-42e5-b309-526f71322d86_Extended_MSFT_Method">
    <vt:lpwstr>Automatic</vt:lpwstr>
  </property>
  <property fmtid="{D5CDD505-2E9C-101B-9397-08002B2CF9AE}" pid="19" name="Sensitivity">
    <vt:lpwstr>Official (Closed) Non-Sensitive</vt:lpwstr>
  </property>
</Properties>
</file>